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4"/>
  </p:sldMasterIdLst>
  <p:notesMasterIdLst>
    <p:notesMasterId r:id="rId23"/>
  </p:notesMasterIdLst>
  <p:handoutMasterIdLst>
    <p:handoutMasterId r:id="rId24"/>
  </p:handoutMasterIdLst>
  <p:sldIdLst>
    <p:sldId id="400" r:id="rId5"/>
    <p:sldId id="401" r:id="rId6"/>
    <p:sldId id="403" r:id="rId7"/>
    <p:sldId id="413" r:id="rId8"/>
    <p:sldId id="414" r:id="rId9"/>
    <p:sldId id="415" r:id="rId10"/>
    <p:sldId id="421" r:id="rId11"/>
    <p:sldId id="416" r:id="rId12"/>
    <p:sldId id="419" r:id="rId13"/>
    <p:sldId id="422" r:id="rId14"/>
    <p:sldId id="423" r:id="rId15"/>
    <p:sldId id="426" r:id="rId16"/>
    <p:sldId id="417" r:id="rId17"/>
    <p:sldId id="418" r:id="rId18"/>
    <p:sldId id="424" r:id="rId19"/>
    <p:sldId id="425" r:id="rId20"/>
    <p:sldId id="427" r:id="rId21"/>
    <p:sldId id="412" r:id="rId22"/>
  </p:sldIdLst>
  <p:sldSz cx="12192000" cy="6858000"/>
  <p:notesSz cx="6858000" cy="9144000"/>
  <p:defaultTextStyle>
    <a:defPPr rtl="0">
      <a:defRPr lang="ja-JP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5" autoAdjust="0"/>
    <p:restoredTop sz="95922" autoAdjust="0"/>
  </p:normalViewPr>
  <p:slideViewPr>
    <p:cSldViewPr snapToGrid="0">
      <p:cViewPr>
        <p:scale>
          <a:sx n="130" d="100"/>
          <a:sy n="130" d="100"/>
        </p:scale>
        <p:origin x="176" y="64"/>
      </p:cViewPr>
      <p:guideLst/>
    </p:cSldViewPr>
  </p:slideViewPr>
  <p:outlineViewPr>
    <p:cViewPr>
      <p:scale>
        <a:sx n="33" d="100"/>
        <a:sy n="33" d="100"/>
      </p:scale>
      <p:origin x="0" y="-3902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86" d="100"/>
          <a:sy n="86" d="100"/>
        </p:scale>
        <p:origin x="384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8FF58D-A192-EE4C-BFE7-089C607E69E0}" type="doc">
      <dgm:prSet loTypeId="urn:microsoft.com/office/officeart/2005/8/layout/hChevron3" loCatId="" qsTypeId="urn:microsoft.com/office/officeart/2005/8/quickstyle/simple1" qsCatId="simple" csTypeId="urn:microsoft.com/office/officeart/2005/8/colors/colorful2" csCatId="colorful" phldr="1"/>
      <dgm:spPr/>
    </dgm:pt>
    <dgm:pt modelId="{B635FBE2-E965-D44C-829E-F31E91DE4B16}">
      <dgm:prSet/>
      <dgm:spPr/>
      <dgm:t>
        <a:bodyPr/>
        <a:lstStyle/>
        <a:p>
          <a:r>
            <a:rPr kumimoji="1" lang="ja-JP" altLang="en-US" b="1"/>
            <a:t>調達</a:t>
          </a:r>
        </a:p>
      </dgm:t>
    </dgm:pt>
    <dgm:pt modelId="{52EDD0E3-0036-644D-9D9D-20E85B31225F}" type="parTrans" cxnId="{A6261FB9-C9DC-CF44-902D-8EEFA8433B58}">
      <dgm:prSet/>
      <dgm:spPr/>
      <dgm:t>
        <a:bodyPr/>
        <a:lstStyle/>
        <a:p>
          <a:endParaRPr kumimoji="1" lang="ja-JP" altLang="en-US" b="1"/>
        </a:p>
      </dgm:t>
    </dgm:pt>
    <dgm:pt modelId="{504E65D6-30FA-3544-92C4-BF64F8CFFE85}" type="sibTrans" cxnId="{A6261FB9-C9DC-CF44-902D-8EEFA8433B58}">
      <dgm:prSet/>
      <dgm:spPr/>
      <dgm:t>
        <a:bodyPr/>
        <a:lstStyle/>
        <a:p>
          <a:endParaRPr kumimoji="1" lang="ja-JP" altLang="en-US" b="1"/>
        </a:p>
      </dgm:t>
    </dgm:pt>
    <dgm:pt modelId="{4E17DE7C-59E8-6941-AB44-0C2394B22004}">
      <dgm:prSet/>
      <dgm:spPr/>
      <dgm:t>
        <a:bodyPr/>
        <a:lstStyle/>
        <a:p>
          <a:r>
            <a:rPr kumimoji="1" lang="ja-JP" altLang="en-US" b="1"/>
            <a:t>製造</a:t>
          </a:r>
        </a:p>
      </dgm:t>
    </dgm:pt>
    <dgm:pt modelId="{840B7FBD-4D7B-B349-81A7-D136C5A4F0F3}" type="parTrans" cxnId="{4731E535-0383-5E4E-A3F7-F8ECB52F74B9}">
      <dgm:prSet/>
      <dgm:spPr/>
      <dgm:t>
        <a:bodyPr/>
        <a:lstStyle/>
        <a:p>
          <a:endParaRPr kumimoji="1" lang="ja-JP" altLang="en-US" b="1"/>
        </a:p>
      </dgm:t>
    </dgm:pt>
    <dgm:pt modelId="{A94652B1-E211-C740-A77A-24411B71E36A}" type="sibTrans" cxnId="{4731E535-0383-5E4E-A3F7-F8ECB52F74B9}">
      <dgm:prSet/>
      <dgm:spPr/>
      <dgm:t>
        <a:bodyPr/>
        <a:lstStyle/>
        <a:p>
          <a:endParaRPr kumimoji="1" lang="ja-JP" altLang="en-US" b="1"/>
        </a:p>
      </dgm:t>
    </dgm:pt>
    <dgm:pt modelId="{ABF39BE0-EC41-F24B-B357-F50A39FA0C91}">
      <dgm:prSet/>
      <dgm:spPr/>
      <dgm:t>
        <a:bodyPr/>
        <a:lstStyle/>
        <a:p>
          <a:r>
            <a:rPr kumimoji="1" lang="ja-JP" altLang="en-US" b="1"/>
            <a:t>物流</a:t>
          </a:r>
          <a:endParaRPr kumimoji="1" lang="en-US" altLang="ja-JP" b="1" dirty="0"/>
        </a:p>
      </dgm:t>
    </dgm:pt>
    <dgm:pt modelId="{E5CFB07A-F9EC-2547-863A-092DEE2ECFFF}" type="parTrans" cxnId="{74685708-1C77-414C-B119-A9C511DE3B49}">
      <dgm:prSet/>
      <dgm:spPr/>
      <dgm:t>
        <a:bodyPr/>
        <a:lstStyle/>
        <a:p>
          <a:endParaRPr kumimoji="1" lang="ja-JP" altLang="en-US" b="1"/>
        </a:p>
      </dgm:t>
    </dgm:pt>
    <dgm:pt modelId="{928218EF-114C-2B4A-A5D2-B6C2C78B98C3}" type="sibTrans" cxnId="{74685708-1C77-414C-B119-A9C511DE3B49}">
      <dgm:prSet/>
      <dgm:spPr/>
      <dgm:t>
        <a:bodyPr/>
        <a:lstStyle/>
        <a:p>
          <a:endParaRPr kumimoji="1" lang="ja-JP" altLang="en-US" b="1"/>
        </a:p>
      </dgm:t>
    </dgm:pt>
    <dgm:pt modelId="{384EE2C1-933C-484E-8E99-F581ED0A24DF}">
      <dgm:prSet/>
      <dgm:spPr/>
      <dgm:t>
        <a:bodyPr/>
        <a:lstStyle/>
        <a:p>
          <a:r>
            <a:rPr kumimoji="1" lang="ja-JP" altLang="en-US" b="1"/>
            <a:t>販売</a:t>
          </a:r>
          <a:endParaRPr kumimoji="1" lang="en-US" altLang="ja-JP" b="1" dirty="0"/>
        </a:p>
      </dgm:t>
    </dgm:pt>
    <dgm:pt modelId="{5AD6E4FB-DEA3-6046-B4C8-F3235FE58808}" type="parTrans" cxnId="{92D354C4-C28A-E745-9020-8B7C5D15B63A}">
      <dgm:prSet/>
      <dgm:spPr/>
      <dgm:t>
        <a:bodyPr/>
        <a:lstStyle/>
        <a:p>
          <a:endParaRPr kumimoji="1" lang="ja-JP" altLang="en-US" b="1"/>
        </a:p>
      </dgm:t>
    </dgm:pt>
    <dgm:pt modelId="{E6449CD7-9A07-1946-BD2A-3AD9C319917C}" type="sibTrans" cxnId="{92D354C4-C28A-E745-9020-8B7C5D15B63A}">
      <dgm:prSet/>
      <dgm:spPr/>
      <dgm:t>
        <a:bodyPr/>
        <a:lstStyle/>
        <a:p>
          <a:endParaRPr kumimoji="1" lang="ja-JP" altLang="en-US" b="1"/>
        </a:p>
      </dgm:t>
    </dgm:pt>
    <dgm:pt modelId="{7EBB581F-F50B-EC4A-BB72-C4CC907B57AB}">
      <dgm:prSet/>
      <dgm:spPr/>
      <dgm:t>
        <a:bodyPr/>
        <a:lstStyle/>
        <a:p>
          <a:r>
            <a:rPr kumimoji="1" lang="ja-JP" altLang="en-US" b="1"/>
            <a:t>消費</a:t>
          </a:r>
          <a:endParaRPr kumimoji="1" lang="en-US" altLang="ja-JP" b="1" dirty="0"/>
        </a:p>
      </dgm:t>
    </dgm:pt>
    <dgm:pt modelId="{E07EE4AE-9514-CB4F-A66F-FE02E51152F1}" type="parTrans" cxnId="{B690E960-3905-E34D-B3F9-0B865A63C989}">
      <dgm:prSet/>
      <dgm:spPr/>
      <dgm:t>
        <a:bodyPr/>
        <a:lstStyle/>
        <a:p>
          <a:endParaRPr kumimoji="1" lang="ja-JP" altLang="en-US" b="1"/>
        </a:p>
      </dgm:t>
    </dgm:pt>
    <dgm:pt modelId="{EDBC5521-6465-0749-AAA9-A375A6AF5175}" type="sibTrans" cxnId="{B690E960-3905-E34D-B3F9-0B865A63C989}">
      <dgm:prSet/>
      <dgm:spPr/>
      <dgm:t>
        <a:bodyPr/>
        <a:lstStyle/>
        <a:p>
          <a:endParaRPr kumimoji="1" lang="ja-JP" altLang="en-US" b="1"/>
        </a:p>
      </dgm:t>
    </dgm:pt>
    <dgm:pt modelId="{42F6D6DE-5BF3-C24F-AD6E-2C48F5B6EFB6}" type="pres">
      <dgm:prSet presAssocID="{658FF58D-A192-EE4C-BFE7-089C607E69E0}" presName="Name0" presStyleCnt="0">
        <dgm:presLayoutVars>
          <dgm:dir/>
          <dgm:resizeHandles val="exact"/>
        </dgm:presLayoutVars>
      </dgm:prSet>
      <dgm:spPr/>
    </dgm:pt>
    <dgm:pt modelId="{5DC35F5C-F46B-B149-8C42-FE5AA217995F}" type="pres">
      <dgm:prSet presAssocID="{B635FBE2-E965-D44C-829E-F31E91DE4B16}" presName="parTxOnly" presStyleLbl="node1" presStyleIdx="0" presStyleCnt="5">
        <dgm:presLayoutVars>
          <dgm:bulletEnabled val="1"/>
        </dgm:presLayoutVars>
      </dgm:prSet>
      <dgm:spPr/>
    </dgm:pt>
    <dgm:pt modelId="{12B5D93D-EABE-1842-8A1B-29B1FB21EC9D}" type="pres">
      <dgm:prSet presAssocID="{504E65D6-30FA-3544-92C4-BF64F8CFFE85}" presName="parSpace" presStyleCnt="0"/>
      <dgm:spPr/>
    </dgm:pt>
    <dgm:pt modelId="{E59AC126-D390-554C-886C-4E21D593C7CE}" type="pres">
      <dgm:prSet presAssocID="{4E17DE7C-59E8-6941-AB44-0C2394B22004}" presName="parTxOnly" presStyleLbl="node1" presStyleIdx="1" presStyleCnt="5">
        <dgm:presLayoutVars>
          <dgm:bulletEnabled val="1"/>
        </dgm:presLayoutVars>
      </dgm:prSet>
      <dgm:spPr/>
    </dgm:pt>
    <dgm:pt modelId="{F31A5AB0-EC58-AE44-B405-117122BAB6E4}" type="pres">
      <dgm:prSet presAssocID="{A94652B1-E211-C740-A77A-24411B71E36A}" presName="parSpace" presStyleCnt="0"/>
      <dgm:spPr/>
    </dgm:pt>
    <dgm:pt modelId="{9A8898A9-534A-6840-8D8F-CBC75F59BC87}" type="pres">
      <dgm:prSet presAssocID="{ABF39BE0-EC41-F24B-B357-F50A39FA0C91}" presName="parTxOnly" presStyleLbl="node1" presStyleIdx="2" presStyleCnt="5">
        <dgm:presLayoutVars>
          <dgm:bulletEnabled val="1"/>
        </dgm:presLayoutVars>
      </dgm:prSet>
      <dgm:spPr/>
    </dgm:pt>
    <dgm:pt modelId="{0C3A559E-69D4-DC43-99AF-8A5322662A71}" type="pres">
      <dgm:prSet presAssocID="{928218EF-114C-2B4A-A5D2-B6C2C78B98C3}" presName="parSpace" presStyleCnt="0"/>
      <dgm:spPr/>
    </dgm:pt>
    <dgm:pt modelId="{EEAFF0DE-E41D-CB4F-A384-D64AABEF6F0B}" type="pres">
      <dgm:prSet presAssocID="{384EE2C1-933C-484E-8E99-F581ED0A24DF}" presName="parTxOnly" presStyleLbl="node1" presStyleIdx="3" presStyleCnt="5">
        <dgm:presLayoutVars>
          <dgm:bulletEnabled val="1"/>
        </dgm:presLayoutVars>
      </dgm:prSet>
      <dgm:spPr/>
    </dgm:pt>
    <dgm:pt modelId="{01D4869E-039F-074F-B225-93D9D4CBF396}" type="pres">
      <dgm:prSet presAssocID="{E6449CD7-9A07-1946-BD2A-3AD9C319917C}" presName="parSpace" presStyleCnt="0"/>
      <dgm:spPr/>
    </dgm:pt>
    <dgm:pt modelId="{F328936B-8142-B44B-9394-5E9EA82633F1}" type="pres">
      <dgm:prSet presAssocID="{7EBB581F-F50B-EC4A-BB72-C4CC907B57A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4685708-1C77-414C-B119-A9C511DE3B49}" srcId="{658FF58D-A192-EE4C-BFE7-089C607E69E0}" destId="{ABF39BE0-EC41-F24B-B357-F50A39FA0C91}" srcOrd="2" destOrd="0" parTransId="{E5CFB07A-F9EC-2547-863A-092DEE2ECFFF}" sibTransId="{928218EF-114C-2B4A-A5D2-B6C2C78B98C3}"/>
    <dgm:cxn modelId="{4731E535-0383-5E4E-A3F7-F8ECB52F74B9}" srcId="{658FF58D-A192-EE4C-BFE7-089C607E69E0}" destId="{4E17DE7C-59E8-6941-AB44-0C2394B22004}" srcOrd="1" destOrd="0" parTransId="{840B7FBD-4D7B-B349-81A7-D136C5A4F0F3}" sibTransId="{A94652B1-E211-C740-A77A-24411B71E36A}"/>
    <dgm:cxn modelId="{3BEE2D36-C1A6-E147-A0D5-6346B8C006B7}" type="presOf" srcId="{4E17DE7C-59E8-6941-AB44-0C2394B22004}" destId="{E59AC126-D390-554C-886C-4E21D593C7CE}" srcOrd="0" destOrd="0" presId="urn:microsoft.com/office/officeart/2005/8/layout/hChevron3"/>
    <dgm:cxn modelId="{702A6859-CC6D-EA44-AE2E-91868BB565EC}" type="presOf" srcId="{ABF39BE0-EC41-F24B-B357-F50A39FA0C91}" destId="{9A8898A9-534A-6840-8D8F-CBC75F59BC87}" srcOrd="0" destOrd="0" presId="urn:microsoft.com/office/officeart/2005/8/layout/hChevron3"/>
    <dgm:cxn modelId="{B690E960-3905-E34D-B3F9-0B865A63C989}" srcId="{658FF58D-A192-EE4C-BFE7-089C607E69E0}" destId="{7EBB581F-F50B-EC4A-BB72-C4CC907B57AB}" srcOrd="4" destOrd="0" parTransId="{E07EE4AE-9514-CB4F-A66F-FE02E51152F1}" sibTransId="{EDBC5521-6465-0749-AAA9-A375A6AF5175}"/>
    <dgm:cxn modelId="{10331F6F-9381-AC4F-995A-562FDCA3C362}" type="presOf" srcId="{658FF58D-A192-EE4C-BFE7-089C607E69E0}" destId="{42F6D6DE-5BF3-C24F-AD6E-2C48F5B6EFB6}" srcOrd="0" destOrd="0" presId="urn:microsoft.com/office/officeart/2005/8/layout/hChevron3"/>
    <dgm:cxn modelId="{A6261FB9-C9DC-CF44-902D-8EEFA8433B58}" srcId="{658FF58D-A192-EE4C-BFE7-089C607E69E0}" destId="{B635FBE2-E965-D44C-829E-F31E91DE4B16}" srcOrd="0" destOrd="0" parTransId="{52EDD0E3-0036-644D-9D9D-20E85B31225F}" sibTransId="{504E65D6-30FA-3544-92C4-BF64F8CFFE85}"/>
    <dgm:cxn modelId="{92D354C4-C28A-E745-9020-8B7C5D15B63A}" srcId="{658FF58D-A192-EE4C-BFE7-089C607E69E0}" destId="{384EE2C1-933C-484E-8E99-F581ED0A24DF}" srcOrd="3" destOrd="0" parTransId="{5AD6E4FB-DEA3-6046-B4C8-F3235FE58808}" sibTransId="{E6449CD7-9A07-1946-BD2A-3AD9C319917C}"/>
    <dgm:cxn modelId="{3DCE5CCC-2A90-AE48-83E8-C3F4F01786C1}" type="presOf" srcId="{384EE2C1-933C-484E-8E99-F581ED0A24DF}" destId="{EEAFF0DE-E41D-CB4F-A384-D64AABEF6F0B}" srcOrd="0" destOrd="0" presId="urn:microsoft.com/office/officeart/2005/8/layout/hChevron3"/>
    <dgm:cxn modelId="{1DAE90D0-B126-5645-84D0-A15E7375C6B8}" type="presOf" srcId="{7EBB581F-F50B-EC4A-BB72-C4CC907B57AB}" destId="{F328936B-8142-B44B-9394-5E9EA82633F1}" srcOrd="0" destOrd="0" presId="urn:microsoft.com/office/officeart/2005/8/layout/hChevron3"/>
    <dgm:cxn modelId="{FC6D93E0-747A-0D4C-8961-C2EB746EEA10}" type="presOf" srcId="{B635FBE2-E965-D44C-829E-F31E91DE4B16}" destId="{5DC35F5C-F46B-B149-8C42-FE5AA217995F}" srcOrd="0" destOrd="0" presId="urn:microsoft.com/office/officeart/2005/8/layout/hChevron3"/>
    <dgm:cxn modelId="{6197D0DA-280A-0548-B74C-608A28E2A4A4}" type="presParOf" srcId="{42F6D6DE-5BF3-C24F-AD6E-2C48F5B6EFB6}" destId="{5DC35F5C-F46B-B149-8C42-FE5AA217995F}" srcOrd="0" destOrd="0" presId="urn:microsoft.com/office/officeart/2005/8/layout/hChevron3"/>
    <dgm:cxn modelId="{4EDB0193-B137-7B4B-9971-B4679DE31DE5}" type="presParOf" srcId="{42F6D6DE-5BF3-C24F-AD6E-2C48F5B6EFB6}" destId="{12B5D93D-EABE-1842-8A1B-29B1FB21EC9D}" srcOrd="1" destOrd="0" presId="urn:microsoft.com/office/officeart/2005/8/layout/hChevron3"/>
    <dgm:cxn modelId="{9B05E61B-E2D0-5043-9268-131AAF992EA9}" type="presParOf" srcId="{42F6D6DE-5BF3-C24F-AD6E-2C48F5B6EFB6}" destId="{E59AC126-D390-554C-886C-4E21D593C7CE}" srcOrd="2" destOrd="0" presId="urn:microsoft.com/office/officeart/2005/8/layout/hChevron3"/>
    <dgm:cxn modelId="{975DA7FC-EB85-7B4F-A3A1-345F0DF5619A}" type="presParOf" srcId="{42F6D6DE-5BF3-C24F-AD6E-2C48F5B6EFB6}" destId="{F31A5AB0-EC58-AE44-B405-117122BAB6E4}" srcOrd="3" destOrd="0" presId="urn:microsoft.com/office/officeart/2005/8/layout/hChevron3"/>
    <dgm:cxn modelId="{52217CCE-7C5C-3840-86DB-B921D8661CD7}" type="presParOf" srcId="{42F6D6DE-5BF3-C24F-AD6E-2C48F5B6EFB6}" destId="{9A8898A9-534A-6840-8D8F-CBC75F59BC87}" srcOrd="4" destOrd="0" presId="urn:microsoft.com/office/officeart/2005/8/layout/hChevron3"/>
    <dgm:cxn modelId="{B8FF6F59-33E7-6F42-93CF-5E0A41B35910}" type="presParOf" srcId="{42F6D6DE-5BF3-C24F-AD6E-2C48F5B6EFB6}" destId="{0C3A559E-69D4-DC43-99AF-8A5322662A71}" srcOrd="5" destOrd="0" presId="urn:microsoft.com/office/officeart/2005/8/layout/hChevron3"/>
    <dgm:cxn modelId="{441C5156-D251-324A-9526-39CC858ECE36}" type="presParOf" srcId="{42F6D6DE-5BF3-C24F-AD6E-2C48F5B6EFB6}" destId="{EEAFF0DE-E41D-CB4F-A384-D64AABEF6F0B}" srcOrd="6" destOrd="0" presId="urn:microsoft.com/office/officeart/2005/8/layout/hChevron3"/>
    <dgm:cxn modelId="{EBE2772B-2B03-4A46-AF9D-689C4D74118D}" type="presParOf" srcId="{42F6D6DE-5BF3-C24F-AD6E-2C48F5B6EFB6}" destId="{01D4869E-039F-074F-B225-93D9D4CBF396}" srcOrd="7" destOrd="0" presId="urn:microsoft.com/office/officeart/2005/8/layout/hChevron3"/>
    <dgm:cxn modelId="{15E23D7D-7A3D-F642-B4C1-17156B5A6F93}" type="presParOf" srcId="{42F6D6DE-5BF3-C24F-AD6E-2C48F5B6EFB6}" destId="{F328936B-8142-B44B-9394-5E9EA82633F1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35F5C-F46B-B149-8C42-FE5AA217995F}">
      <dsp:nvSpPr>
        <dsp:cNvPr id="0" name=""/>
        <dsp:cNvSpPr/>
      </dsp:nvSpPr>
      <dsp:spPr>
        <a:xfrm>
          <a:off x="1234" y="914365"/>
          <a:ext cx="2406793" cy="962717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364" tIns="122682" rIns="61341" bIns="12268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600" b="1" kern="1200"/>
            <a:t>調達</a:t>
          </a:r>
        </a:p>
      </dsp:txBody>
      <dsp:txXfrm>
        <a:off x="1234" y="914365"/>
        <a:ext cx="2166114" cy="962717"/>
      </dsp:txXfrm>
    </dsp:sp>
    <dsp:sp modelId="{E59AC126-D390-554C-886C-4E21D593C7CE}">
      <dsp:nvSpPr>
        <dsp:cNvPr id="0" name=""/>
        <dsp:cNvSpPr/>
      </dsp:nvSpPr>
      <dsp:spPr>
        <a:xfrm>
          <a:off x="1926669" y="914365"/>
          <a:ext cx="2406793" cy="962717"/>
        </a:xfrm>
        <a:prstGeom prst="chevron">
          <a:avLst/>
        </a:prstGeom>
        <a:solidFill>
          <a:schemeClr val="accent2">
            <a:hueOff val="-4608813"/>
            <a:satOff val="-149"/>
            <a:lumOff val="-1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023" tIns="122682" rIns="61341" bIns="12268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600" b="1" kern="1200"/>
            <a:t>製造</a:t>
          </a:r>
        </a:p>
      </dsp:txBody>
      <dsp:txXfrm>
        <a:off x="2408028" y="914365"/>
        <a:ext cx="1444076" cy="962717"/>
      </dsp:txXfrm>
    </dsp:sp>
    <dsp:sp modelId="{9A8898A9-534A-6840-8D8F-CBC75F59BC87}">
      <dsp:nvSpPr>
        <dsp:cNvPr id="0" name=""/>
        <dsp:cNvSpPr/>
      </dsp:nvSpPr>
      <dsp:spPr>
        <a:xfrm>
          <a:off x="3852104" y="914365"/>
          <a:ext cx="2406793" cy="962717"/>
        </a:xfrm>
        <a:prstGeom prst="chevron">
          <a:avLst/>
        </a:prstGeom>
        <a:solidFill>
          <a:schemeClr val="accent2">
            <a:hueOff val="-9217626"/>
            <a:satOff val="-299"/>
            <a:lumOff val="-3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023" tIns="122682" rIns="61341" bIns="12268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600" b="1" kern="1200"/>
            <a:t>物流</a:t>
          </a:r>
          <a:endParaRPr kumimoji="1" lang="en-US" altLang="ja-JP" sz="4600" b="1" kern="1200" dirty="0"/>
        </a:p>
      </dsp:txBody>
      <dsp:txXfrm>
        <a:off x="4333463" y="914365"/>
        <a:ext cx="1444076" cy="962717"/>
      </dsp:txXfrm>
    </dsp:sp>
    <dsp:sp modelId="{EEAFF0DE-E41D-CB4F-A384-D64AABEF6F0B}">
      <dsp:nvSpPr>
        <dsp:cNvPr id="0" name=""/>
        <dsp:cNvSpPr/>
      </dsp:nvSpPr>
      <dsp:spPr>
        <a:xfrm>
          <a:off x="5777539" y="914365"/>
          <a:ext cx="2406793" cy="962717"/>
        </a:xfrm>
        <a:prstGeom prst="chevron">
          <a:avLst/>
        </a:prstGeom>
        <a:solidFill>
          <a:schemeClr val="accent2">
            <a:hueOff val="-13826440"/>
            <a:satOff val="-448"/>
            <a:lumOff val="-5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023" tIns="122682" rIns="61341" bIns="12268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600" b="1" kern="1200"/>
            <a:t>販売</a:t>
          </a:r>
          <a:endParaRPr kumimoji="1" lang="en-US" altLang="ja-JP" sz="4600" b="1" kern="1200" dirty="0"/>
        </a:p>
      </dsp:txBody>
      <dsp:txXfrm>
        <a:off x="6258898" y="914365"/>
        <a:ext cx="1444076" cy="962717"/>
      </dsp:txXfrm>
    </dsp:sp>
    <dsp:sp modelId="{F328936B-8142-B44B-9394-5E9EA82633F1}">
      <dsp:nvSpPr>
        <dsp:cNvPr id="0" name=""/>
        <dsp:cNvSpPr/>
      </dsp:nvSpPr>
      <dsp:spPr>
        <a:xfrm>
          <a:off x="7702974" y="914365"/>
          <a:ext cx="2406793" cy="962717"/>
        </a:xfrm>
        <a:prstGeom prst="chevron">
          <a:avLst/>
        </a:prstGeom>
        <a:solidFill>
          <a:schemeClr val="accent2">
            <a:hueOff val="-18435253"/>
            <a:satOff val="-597"/>
            <a:lumOff val="-74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023" tIns="122682" rIns="61341" bIns="12268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600" b="1" kern="1200"/>
            <a:t>消費</a:t>
          </a:r>
          <a:endParaRPr kumimoji="1" lang="en-US" altLang="ja-JP" sz="4600" b="1" kern="1200" dirty="0"/>
        </a:p>
      </dsp:txBody>
      <dsp:txXfrm>
        <a:off x="8184333" y="914365"/>
        <a:ext cx="1444076" cy="9627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2352899-6BDD-4074-80CF-52A8EC97E4E5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2025/10/20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C3086C9-2826-46AE-BD8E-F12CB3F9C8B4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6FF2DCF-9039-400C-8F18-41BCF8C37345}" type="datetime1">
              <a:rPr lang="ja-JP" altLang="en-US" noProof="0" smtClean="0"/>
              <a:t>2025/10/20</a:t>
            </a:fld>
            <a:endParaRPr lang="ja-JP" altLang="en-US" noProof="0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FAD0BC5-116C-42CF-8B28-245F66D50665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n-US" altLang="ja-JP" smtClean="0"/>
              <a:t>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0740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15B28-B75B-0EB0-7575-8C611D12D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4E6FE00-2189-0BB4-8377-83B469E8D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ACC01A6-E599-5996-B8AE-A79BC5DE9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B82042-989C-72DC-FC46-CA1A3EC853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n-US" altLang="ja-JP" smtClean="0"/>
              <a:t>10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3916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8417F-E281-2841-FD92-B3E52D2DC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32244E4-63CC-5448-12C9-FB123B1FDE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BCF5D95-B734-A360-C671-8827334B9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6ECFE4-CD49-C252-E77B-B794EFA90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n-US" altLang="ja-JP" smtClean="0"/>
              <a:t>11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8375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FDC1B-E3A4-ECF7-2BC1-82075ACB5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92CE72B-5752-479C-5FD5-5D9158C6B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4E74BAD-EC9D-0253-14B6-079E58F21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E61DA0-6D2F-D117-6A3C-A4653AB38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n-US" altLang="ja-JP" smtClean="0"/>
              <a:t>12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3767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A9EA6-51AD-F82B-CF65-4AE33506C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877727D-06F5-B914-AD1A-6FE8F7345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7B10B92-AFF4-CBA7-72F2-AD4C35B61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6DB8DDA-F642-0D56-8887-CADE59CE85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n-US" altLang="ja-JP" smtClean="0"/>
              <a:t>13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9702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D1C8E-F7AB-53E1-BAED-EEA75DFDF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C5C7A36-587B-13CE-A3EC-C395FC150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935DD67-BB94-0A55-7949-48A608BCC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93A5A4A-92E3-C2E4-064C-71D7E121B0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n-US" altLang="ja-JP" smtClean="0"/>
              <a:t>14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7226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717FE-4926-722A-C2AE-69EA44B2D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5E9565D-DFAF-8670-27EC-81221A196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7CAD51E-D193-B52F-6622-FFA052E44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C7D1B6-4C44-4AE1-05DF-52395AEBF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n-US" altLang="ja-JP" smtClean="0"/>
              <a:t>15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522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4D885-0801-37C7-4AD0-A8F326631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5F8F6FB-F385-AD44-CCA7-CB1030AF8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97EA7DA-4673-B02B-7960-39DDF45A2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A5F37AD-FC2F-167D-7B03-F69709114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n-US" altLang="ja-JP" smtClean="0"/>
              <a:t>16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5377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84F6C-5942-C3E2-448F-8CFF85122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EBC3E76-92EF-9DB6-1CA8-9EAB4EA88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77DBBBB-99BC-CDA4-E9EE-F7DDB426D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EB85864-64F2-70E5-B439-58D4ECD97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n-US" altLang="ja-JP" smtClean="0"/>
              <a:t>17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1079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n-US" altLang="ja-JP" smtClean="0"/>
              <a:t>18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8251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n-US" altLang="ja-JP" smtClean="0"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3047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n-US" altLang="ja-JP" smtClean="0"/>
              <a:t>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7727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48E33-45FF-FEF9-D8D4-5D70C604C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CD02CC0-F944-50E5-DED7-4E7CBFD99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5B2599C-D8C7-F06A-669C-CCE0507F5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94A764C-14F3-1253-8AD0-4D27666313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n-US" altLang="ja-JP" smtClean="0"/>
              <a:t>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9104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DB4DE-E09F-14F3-293F-21B04B813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3ECED29-0372-4188-5E34-802FA2C85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E4EF393-3E6D-F5B2-2FF0-000189DBD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093EF9-40F1-C501-FBE6-17C2751CC3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n-US" altLang="ja-JP" smtClean="0"/>
              <a:t>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9564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81CA5-CDDD-CC13-D654-DA67F82A4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1875706-9C56-1F8B-4BCB-218A7A41B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4EBBAFD-A0F1-04E8-863F-17462362C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1A10438-082B-6DFD-066D-184B2FF9D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n-US" altLang="ja-JP" smtClean="0"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4708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3BBA4-A3F8-85D1-FC85-8DBFF72C7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6E7041B-F627-17D6-BEF4-4A3A9C853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13C1A24-9481-5937-B98B-B356873AF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3F90C2-3257-41D4-DD78-A7E579544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n-US" altLang="ja-JP" smtClean="0"/>
              <a:t>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8175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6A9C4-0BE2-DFCF-EDC8-2C3E8C3AE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FC40222-E012-5AE3-CD3D-B24D2AD39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356B4B7-D63F-24E2-4BB6-2FEC268FF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6C76E8D-1F8E-4BDB-2967-5D706E352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n-US" altLang="ja-JP" smtClean="0"/>
              <a:t>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3915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A2C4A-63B5-EA49-DA1F-AB6D59717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F13F20F-FFDA-8FAB-323D-BFC554EDB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C678E1A-315B-2A54-EF9D-922D32E97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AD3F23-DE83-A5C9-9AC8-339D332D1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n-US" altLang="ja-JP" smtClean="0"/>
              <a:t>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9600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​​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 5">
            <a:extLst>
              <a:ext uri="{FF2B5EF4-FFF2-40B4-BE49-F238E27FC236}">
                <a16:creationId xmlns:a16="http://schemas.microsoft.com/office/drawing/2014/main" id="{3E68AC08-60AB-59E0-DA8F-498C9F26A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393" t="46146"/>
          <a:stretch>
            <a:fillRect/>
          </a:stretch>
        </p:blipFill>
        <p:spPr>
          <a:xfrm rot="10431885">
            <a:off x="8397863" y="4155450"/>
            <a:ext cx="3961007" cy="2910382"/>
          </a:xfrm>
          <a:custGeom>
            <a:avLst/>
            <a:gdLst>
              <a:gd name="connsiteX0" fmla="*/ 0 w 3961007"/>
              <a:gd name="connsiteY0" fmla="*/ 2910382 h 2910382"/>
              <a:gd name="connsiteX1" fmla="*/ 312841 w 3961007"/>
              <a:gd name="connsiteY1" fmla="*/ 0 h 2910382"/>
              <a:gd name="connsiteX2" fmla="*/ 3961007 w 3961007"/>
              <a:gd name="connsiteY2" fmla="*/ 392147 h 2910382"/>
              <a:gd name="connsiteX3" fmla="*/ 3961007 w 3961007"/>
              <a:gd name="connsiteY3" fmla="*/ 2910382 h 291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1007" h="2910382">
                <a:moveTo>
                  <a:pt x="0" y="2910382"/>
                </a:moveTo>
                <a:lnTo>
                  <a:pt x="312841" y="0"/>
                </a:lnTo>
                <a:lnTo>
                  <a:pt x="3961007" y="392147"/>
                </a:lnTo>
                <a:lnTo>
                  <a:pt x="3961007" y="2910382"/>
                </a:lnTo>
                <a:close/>
              </a:path>
            </a:pathLst>
          </a:cu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2CCAAD79-0F28-E27E-3415-F91C82E2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130" r="12599" b="51253"/>
          <a:stretch>
            <a:fillRect/>
          </a:stretch>
        </p:blipFill>
        <p:spPr>
          <a:xfrm rot="13235627">
            <a:off x="6807312" y="-837779"/>
            <a:ext cx="7519564" cy="3715398"/>
          </a:xfrm>
          <a:custGeom>
            <a:avLst/>
            <a:gdLst>
              <a:gd name="connsiteX0" fmla="*/ 7519564 w 7519564"/>
              <a:gd name="connsiteY0" fmla="*/ 0 h 3715398"/>
              <a:gd name="connsiteX1" fmla="*/ 3183782 w 7519564"/>
              <a:gd name="connsiteY1" fmla="*/ 3715398 h 3715398"/>
              <a:gd name="connsiteX2" fmla="*/ 0 w 7519564"/>
              <a:gd name="connsiteY2" fmla="*/ 0 h 371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19564" h="3715398">
                <a:moveTo>
                  <a:pt x="7519564" y="0"/>
                </a:moveTo>
                <a:lnTo>
                  <a:pt x="3183782" y="371539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グラフィック 7">
            <a:extLst>
              <a:ext uri="{FF2B5EF4-FFF2-40B4-BE49-F238E27FC236}">
                <a16:creationId xmlns:a16="http://schemas.microsoft.com/office/drawing/2014/main" id="{841BBD38-60F1-DEF8-CA7D-5DB3E2D5E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0069"/>
          <a:stretch>
            <a:fillRect/>
          </a:stretch>
        </p:blipFill>
        <p:spPr>
          <a:xfrm rot="10800000">
            <a:off x="-238765" y="5718856"/>
            <a:ext cx="7493958" cy="1151336"/>
          </a:xfrm>
          <a:custGeom>
            <a:avLst/>
            <a:gdLst>
              <a:gd name="connsiteX0" fmla="*/ 7493958 w 7493958"/>
              <a:gd name="connsiteY0" fmla="*/ 1151336 h 1151336"/>
              <a:gd name="connsiteX1" fmla="*/ 0 w 7493958"/>
              <a:gd name="connsiteY1" fmla="*/ 1151336 h 1151336"/>
              <a:gd name="connsiteX2" fmla="*/ 0 w 7493958"/>
              <a:gd name="connsiteY2" fmla="*/ 0 h 1151336"/>
              <a:gd name="connsiteX3" fmla="*/ 7493958 w 7493958"/>
              <a:gd name="connsiteY3" fmla="*/ 0 h 115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3958" h="1151336">
                <a:moveTo>
                  <a:pt x="7493958" y="1151336"/>
                </a:moveTo>
                <a:lnTo>
                  <a:pt x="0" y="1151336"/>
                </a:lnTo>
                <a:lnTo>
                  <a:pt x="0" y="0"/>
                </a:lnTo>
                <a:lnTo>
                  <a:pt x="7493958" y="0"/>
                </a:lnTo>
                <a:close/>
              </a:path>
            </a:pathLst>
          </a:custGeom>
        </p:spPr>
      </p:pic>
      <p:pic>
        <p:nvPicPr>
          <p:cNvPr id="9" name="グラフィック 8">
            <a:extLst>
              <a:ext uri="{FF2B5EF4-FFF2-40B4-BE49-F238E27FC236}">
                <a16:creationId xmlns:a16="http://schemas.microsoft.com/office/drawing/2014/main" id="{CEE6B663-76A9-99E3-003F-54C0C9C75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22607" b="41886"/>
          <a:stretch>
            <a:fillRect/>
          </a:stretch>
        </p:blipFill>
        <p:spPr>
          <a:xfrm rot="7076154">
            <a:off x="-2918822" y="602036"/>
            <a:ext cx="7976987" cy="4617239"/>
          </a:xfrm>
          <a:custGeom>
            <a:avLst/>
            <a:gdLst>
              <a:gd name="connsiteX0" fmla="*/ 0 w 7976987"/>
              <a:gd name="connsiteY0" fmla="*/ 999998 h 4617239"/>
              <a:gd name="connsiteX1" fmla="*/ 0 w 7976987"/>
              <a:gd name="connsiteY1" fmla="*/ 0 h 4617239"/>
              <a:gd name="connsiteX2" fmla="*/ 7232280 w 7976987"/>
              <a:gd name="connsiteY2" fmla="*/ 0 h 4617239"/>
              <a:gd name="connsiteX3" fmla="*/ 7976987 w 7976987"/>
              <a:gd name="connsiteY3" fmla="*/ 1404379 h 4617239"/>
              <a:gd name="connsiteX4" fmla="*/ 1918134 w 7976987"/>
              <a:gd name="connsiteY4" fmla="*/ 4617239 h 461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6987" h="4617239">
                <a:moveTo>
                  <a:pt x="0" y="999998"/>
                </a:moveTo>
                <a:lnTo>
                  <a:pt x="0" y="0"/>
                </a:lnTo>
                <a:lnTo>
                  <a:pt x="7232280" y="0"/>
                </a:lnTo>
                <a:lnTo>
                  <a:pt x="7976987" y="1404379"/>
                </a:lnTo>
                <a:lnTo>
                  <a:pt x="1918134" y="4617239"/>
                </a:lnTo>
                <a:close/>
              </a:path>
            </a:pathLst>
          </a:custGeom>
        </p:spPr>
      </p:pic>
      <p:sp>
        <p:nvSpPr>
          <p:cNvPr id="10" name="フリーフォーム(F) 8">
            <a:extLst>
              <a:ext uri="{FF2B5EF4-FFF2-40B4-BE49-F238E27FC236}">
                <a16:creationId xmlns:a16="http://schemas.microsoft.com/office/drawing/2014/main" id="{94A85E6B-D9D6-122C-BE65-44FDAEAF0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67895" y="0"/>
            <a:ext cx="2938406" cy="614238"/>
          </a:xfrm>
          <a:custGeom>
            <a:avLst/>
            <a:gdLst>
              <a:gd name="connsiteX0" fmla="*/ 0 w 2938406"/>
              <a:gd name="connsiteY0" fmla="*/ 0 h 614238"/>
              <a:gd name="connsiteX1" fmla="*/ 2938406 w 2938406"/>
              <a:gd name="connsiteY1" fmla="*/ 0 h 614238"/>
              <a:gd name="connsiteX2" fmla="*/ 2930135 w 2938406"/>
              <a:gd name="connsiteY2" fmla="*/ 9100 h 614238"/>
              <a:gd name="connsiteX3" fmla="*/ 1469203 w 2938406"/>
              <a:gd name="connsiteY3" fmla="*/ 614238 h 614238"/>
              <a:gd name="connsiteX4" fmla="*/ 8271 w 2938406"/>
              <a:gd name="connsiteY4" fmla="*/ 9100 h 61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8406" h="614238">
                <a:moveTo>
                  <a:pt x="0" y="0"/>
                </a:moveTo>
                <a:lnTo>
                  <a:pt x="2938406" y="0"/>
                </a:lnTo>
                <a:lnTo>
                  <a:pt x="2930135" y="9100"/>
                </a:lnTo>
                <a:cubicBezTo>
                  <a:pt x="2556250" y="382985"/>
                  <a:pt x="2039733" y="614238"/>
                  <a:pt x="1469203" y="614238"/>
                </a:cubicBezTo>
                <a:cubicBezTo>
                  <a:pt x="898674" y="614238"/>
                  <a:pt x="382156" y="382985"/>
                  <a:pt x="8271" y="91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baseline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3C76131-1AAA-1028-5EA8-E8A5703C3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924" y="1463040"/>
            <a:ext cx="10360152" cy="4471416"/>
          </a:xfrm>
        </p:spPr>
        <p:txBody>
          <a:bodyPr rtlCol="0">
            <a:noAutofit/>
          </a:bodyPr>
          <a:lstStyle>
            <a:lvl1pPr algn="ctr">
              <a:lnSpc>
                <a:spcPct val="75000"/>
              </a:lnSpc>
              <a:defRPr sz="5400" cap="all" spc="6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</a:t>
            </a:r>
          </a:p>
        </p:txBody>
      </p:sp>
    </p:spTree>
    <p:extLst>
      <p:ext uri="{BB962C8B-B14F-4D97-AF65-F5344CB8AC3E}">
        <p14:creationId xmlns:p14="http://schemas.microsoft.com/office/powerpoint/2010/main" val="1423761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プレースホルダー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180616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</a:t>
            </a:r>
          </a:p>
        </p:txBody>
      </p:sp>
      <p:sp>
        <p:nvSpPr>
          <p:cNvPr id="7" name="フッター プレースホルダー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/>
              <a:t>プレゼンテーションのタイトル</a:t>
            </a:r>
            <a:endParaRPr lang="ja-JP" altLang="en-US" noProof="0" dirty="0">
              <a:latin typeface="Meiryo UI" panose="020B0604030504040204" pitchFamily="50" charset="-128"/>
            </a:endParaRPr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D22F896-40B5-4ADD-8801-0D06FADFA095}" type="slidenum">
              <a:rPr lang="en-US" altLang="ja-JP" noProof="0" smtClean="0"/>
              <a:pPr/>
              <a:t>‹#›</a:t>
            </a:fld>
            <a:endParaRPr lang="ja-JP" altLang="en-US" noProof="0" dirty="0">
              <a:latin typeface="Meiryo UI" panose="020B0604030504040204" pitchFamily="50" charset="-128"/>
            </a:endParaRPr>
          </a:p>
        </p:txBody>
      </p:sp>
      <p:sp>
        <p:nvSpPr>
          <p:cNvPr id="12" name="表プレースホルダー 11">
            <a:extLst>
              <a:ext uri="{FF2B5EF4-FFF2-40B4-BE49-F238E27FC236}">
                <a16:creationId xmlns:a16="http://schemas.microsoft.com/office/drawing/2014/main" id="{23945778-2B6F-930D-51C8-417685BC4E19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698376" y="2366300"/>
            <a:ext cx="10791949" cy="3587750"/>
          </a:xfrm>
        </p:spPr>
        <p:txBody>
          <a:bodyPr rtlCol="0"/>
          <a:lstStyle>
            <a:lvl1pPr>
              <a:defRPr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アイコンをクリックして表を追加</a:t>
            </a:r>
          </a:p>
        </p:txBody>
      </p:sp>
    </p:spTree>
    <p:extLst>
      <p:ext uri="{BB962C8B-B14F-4D97-AF65-F5344CB8AC3E}">
        <p14:creationId xmlns:p14="http://schemas.microsoft.com/office/powerpoint/2010/main" val="1299816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のタイトル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リーフォーム(F) 20">
            <a:extLst>
              <a:ext uri="{FF2B5EF4-FFF2-40B4-BE49-F238E27FC236}">
                <a16:creationId xmlns:a16="http://schemas.microsoft.com/office/drawing/2014/main" id="{5E0168A1-8EA7-E075-A0E3-CC98D3A7A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45460" y="5586515"/>
            <a:ext cx="1218019" cy="1324951"/>
          </a:xfrm>
          <a:custGeom>
            <a:avLst/>
            <a:gdLst>
              <a:gd name="connsiteX0" fmla="*/ 1218019 w 1218019"/>
              <a:gd name="connsiteY0" fmla="*/ 0 h 1324951"/>
              <a:gd name="connsiteX1" fmla="*/ 0 w 1218019"/>
              <a:gd name="connsiteY1" fmla="*/ 0 h 1324951"/>
              <a:gd name="connsiteX2" fmla="*/ 0 w 1218019"/>
              <a:gd name="connsiteY2" fmla="*/ 1324951 h 1324951"/>
              <a:gd name="connsiteX3" fmla="*/ 44025 w 1218019"/>
              <a:gd name="connsiteY3" fmla="*/ 1308837 h 1324951"/>
              <a:gd name="connsiteX4" fmla="*/ 1213001 w 1218019"/>
              <a:gd name="connsiteY4" fmla="*/ 19515 h 132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019" h="1324951">
                <a:moveTo>
                  <a:pt x="1218019" y="0"/>
                </a:moveTo>
                <a:lnTo>
                  <a:pt x="0" y="0"/>
                </a:lnTo>
                <a:lnTo>
                  <a:pt x="0" y="1324951"/>
                </a:lnTo>
                <a:lnTo>
                  <a:pt x="44025" y="1308837"/>
                </a:lnTo>
                <a:cubicBezTo>
                  <a:pt x="600182" y="1073602"/>
                  <a:pt x="1031901" y="601768"/>
                  <a:pt x="1213001" y="1951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baseline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フリーフォーム(F) 15">
            <a:extLst>
              <a:ext uri="{FF2B5EF4-FFF2-40B4-BE49-F238E27FC236}">
                <a16:creationId xmlns:a16="http://schemas.microsoft.com/office/drawing/2014/main" id="{235F4B08-36B8-4D96-46A3-640589F2B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42520" y="-450526"/>
            <a:ext cx="1018073" cy="1919124"/>
          </a:xfrm>
          <a:custGeom>
            <a:avLst/>
            <a:gdLst>
              <a:gd name="connsiteX0" fmla="*/ 1018073 w 1018073"/>
              <a:gd name="connsiteY0" fmla="*/ 1919124 h 1919124"/>
              <a:gd name="connsiteX1" fmla="*/ 1018073 w 1018073"/>
              <a:gd name="connsiteY1" fmla="*/ 0 h 1919124"/>
              <a:gd name="connsiteX2" fmla="*/ 860680 w 1018073"/>
              <a:gd name="connsiteY2" fmla="*/ 92033 h 1919124"/>
              <a:gd name="connsiteX3" fmla="*/ 45685 w 1018073"/>
              <a:gd name="connsiteY3" fmla="*/ 1217247 h 1919124"/>
              <a:gd name="connsiteX4" fmla="*/ 29068 w 1018073"/>
              <a:gd name="connsiteY4" fmla="*/ 1808525 h 1919124"/>
              <a:gd name="connsiteX5" fmla="*/ 59967 w 1018073"/>
              <a:gd name="connsiteY5" fmla="*/ 1919124 h 191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8073" h="1919124">
                <a:moveTo>
                  <a:pt x="1018073" y="1919124"/>
                </a:moveTo>
                <a:lnTo>
                  <a:pt x="1018073" y="0"/>
                </a:lnTo>
                <a:lnTo>
                  <a:pt x="860680" y="92033"/>
                </a:lnTo>
                <a:cubicBezTo>
                  <a:pt x="468017" y="356206"/>
                  <a:pt x="159674" y="774823"/>
                  <a:pt x="45685" y="1217247"/>
                </a:cubicBezTo>
                <a:cubicBezTo>
                  <a:pt x="-9143" y="1412111"/>
                  <a:pt x="-14542" y="1615180"/>
                  <a:pt x="29068" y="1808525"/>
                </a:cubicBezTo>
                <a:lnTo>
                  <a:pt x="59967" y="1919124"/>
                </a:lnTo>
                <a:close/>
              </a:path>
            </a:pathLst>
          </a:custGeom>
          <a:solidFill>
            <a:schemeClr val="accent5"/>
          </a:solidFill>
          <a:ln w="202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ja-JP" altLang="en-US" baseline="0" noProof="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フリーフォーム:図形 4">
            <a:extLst>
              <a:ext uri="{FF2B5EF4-FFF2-40B4-BE49-F238E27FC236}">
                <a16:creationId xmlns:a16="http://schemas.microsoft.com/office/drawing/2014/main" id="{71E3A63B-01EF-B3B1-F861-1BBC4411F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243539" y="-1"/>
            <a:ext cx="1948461" cy="1453974"/>
          </a:xfrm>
          <a:custGeom>
            <a:avLst/>
            <a:gdLst>
              <a:gd name="connsiteX0" fmla="*/ 0 w 1948461"/>
              <a:gd name="connsiteY0" fmla="*/ 0 h 1453974"/>
              <a:gd name="connsiteX1" fmla="*/ 32434 w 1948461"/>
              <a:gd name="connsiteY1" fmla="*/ 41394 h 1453974"/>
              <a:gd name="connsiteX2" fmla="*/ 611626 w 1948461"/>
              <a:gd name="connsiteY2" fmla="*/ 508597 h 1453974"/>
              <a:gd name="connsiteX3" fmla="*/ 1902163 w 1948461"/>
              <a:gd name="connsiteY3" fmla="*/ 1370646 h 1453974"/>
              <a:gd name="connsiteX4" fmla="*/ 1948461 w 1948461"/>
              <a:gd name="connsiteY4" fmla="*/ 1453974 h 1453974"/>
              <a:gd name="connsiteX5" fmla="*/ 0 w 1948461"/>
              <a:gd name="connsiteY5" fmla="*/ 1453974 h 14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8461" h="1453974">
                <a:moveTo>
                  <a:pt x="0" y="0"/>
                </a:moveTo>
                <a:lnTo>
                  <a:pt x="32434" y="41394"/>
                </a:lnTo>
                <a:cubicBezTo>
                  <a:pt x="190803" y="222210"/>
                  <a:pt x="377048" y="387079"/>
                  <a:pt x="611626" y="508597"/>
                </a:cubicBezTo>
                <a:cubicBezTo>
                  <a:pt x="1000743" y="710195"/>
                  <a:pt x="1598725" y="895624"/>
                  <a:pt x="1902163" y="1370646"/>
                </a:cubicBezTo>
                <a:lnTo>
                  <a:pt x="1948461" y="1453974"/>
                </a:lnTo>
                <a:lnTo>
                  <a:pt x="0" y="1453974"/>
                </a:lnTo>
                <a:close/>
              </a:path>
            </a:pathLst>
          </a:custGeom>
          <a:solidFill>
            <a:schemeClr val="accent1"/>
          </a:solidFill>
          <a:ln w="150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ja-JP" altLang="en-US" baseline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フリーフォーム:図形 5">
            <a:extLst>
              <a:ext uri="{FF2B5EF4-FFF2-40B4-BE49-F238E27FC236}">
                <a16:creationId xmlns:a16="http://schemas.microsoft.com/office/drawing/2014/main" id="{D93AB7B1-DA47-81AC-9BD3-0767E499E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7248231" y="5855618"/>
            <a:ext cx="4943770" cy="1002382"/>
          </a:xfrm>
          <a:custGeom>
            <a:avLst/>
            <a:gdLst>
              <a:gd name="connsiteX0" fmla="*/ 0 w 4943770"/>
              <a:gd name="connsiteY0" fmla="*/ 0 h 1002382"/>
              <a:gd name="connsiteX1" fmla="*/ 4943770 w 4943770"/>
              <a:gd name="connsiteY1" fmla="*/ 0 h 1002382"/>
              <a:gd name="connsiteX2" fmla="*/ 4906928 w 4943770"/>
              <a:gd name="connsiteY2" fmla="*/ 44581 h 1002382"/>
              <a:gd name="connsiteX3" fmla="*/ 2525640 w 4943770"/>
              <a:gd name="connsiteY3" fmla="*/ 241508 h 1002382"/>
              <a:gd name="connsiteX4" fmla="*/ 1667268 w 4943770"/>
              <a:gd name="connsiteY4" fmla="*/ 163732 h 1002382"/>
              <a:gd name="connsiteX5" fmla="*/ 1317749 w 4943770"/>
              <a:gd name="connsiteY5" fmla="*/ 293864 h 1002382"/>
              <a:gd name="connsiteX6" fmla="*/ 75310 w 4943770"/>
              <a:gd name="connsiteY6" fmla="*/ 989292 h 1002382"/>
              <a:gd name="connsiteX7" fmla="*/ 0 w 4943770"/>
              <a:gd name="connsiteY7" fmla="*/ 1002382 h 100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3770" h="1002382">
                <a:moveTo>
                  <a:pt x="0" y="0"/>
                </a:moveTo>
                <a:lnTo>
                  <a:pt x="4943770" y="0"/>
                </a:lnTo>
                <a:lnTo>
                  <a:pt x="4906928" y="44581"/>
                </a:lnTo>
                <a:cubicBezTo>
                  <a:pt x="4311119" y="665259"/>
                  <a:pt x="3275391" y="550750"/>
                  <a:pt x="2525640" y="241508"/>
                </a:cubicBezTo>
                <a:cubicBezTo>
                  <a:pt x="2174456" y="97448"/>
                  <a:pt x="1956229" y="100710"/>
                  <a:pt x="1667268" y="163732"/>
                </a:cubicBezTo>
                <a:cubicBezTo>
                  <a:pt x="1546867" y="189990"/>
                  <a:pt x="1429272" y="233773"/>
                  <a:pt x="1317749" y="293864"/>
                </a:cubicBezTo>
                <a:cubicBezTo>
                  <a:pt x="1050964" y="428937"/>
                  <a:pt x="614633" y="864100"/>
                  <a:pt x="75310" y="989292"/>
                </a:cubicBezTo>
                <a:lnTo>
                  <a:pt x="0" y="1002382"/>
                </a:lnTo>
                <a:close/>
              </a:path>
            </a:pathLst>
          </a:custGeom>
          <a:solidFill>
            <a:schemeClr val="accent6"/>
          </a:solidFill>
          <a:ln w="3482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ja-JP" altLang="en-US" baseline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タイトル プレースホルダー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8762" y="914400"/>
            <a:ext cx="5870448" cy="5029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lnSpc>
                <a:spcPct val="75000"/>
              </a:lnSpc>
              <a:defRPr sz="5400" cap="all" spc="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</a:t>
            </a:r>
          </a:p>
        </p:txBody>
      </p:sp>
      <p:sp>
        <p:nvSpPr>
          <p:cNvPr id="5" name="図プレースホルダー 4">
            <a:extLst>
              <a:ext uri="{FF2B5EF4-FFF2-40B4-BE49-F238E27FC236}">
                <a16:creationId xmlns:a16="http://schemas.microsoft.com/office/drawing/2014/main" id="{BDDF44C2-2412-E9A3-C652-50DB0A36331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943475" cy="6858000"/>
          </a:xfrm>
          <a:custGeom>
            <a:avLst/>
            <a:gdLst>
              <a:gd name="connsiteX0" fmla="*/ 1911118 w 4943475"/>
              <a:gd name="connsiteY0" fmla="*/ 0 h 6858000"/>
              <a:gd name="connsiteX1" fmla="*/ 4943475 w 4943475"/>
              <a:gd name="connsiteY1" fmla="*/ 0 h 6858000"/>
              <a:gd name="connsiteX2" fmla="*/ 4943475 w 4943475"/>
              <a:gd name="connsiteY2" fmla="*/ 6858000 h 6858000"/>
              <a:gd name="connsiteX3" fmla="*/ 1316945 w 4943475"/>
              <a:gd name="connsiteY3" fmla="*/ 6858000 h 6858000"/>
              <a:gd name="connsiteX4" fmla="*/ 1300831 w 4943475"/>
              <a:gd name="connsiteY4" fmla="*/ 6813975 h 6858000"/>
              <a:gd name="connsiteX5" fmla="*/ 11509 w 4943475"/>
              <a:gd name="connsiteY5" fmla="*/ 5644999 h 6858000"/>
              <a:gd name="connsiteX6" fmla="*/ 0 w 4943475"/>
              <a:gd name="connsiteY6" fmla="*/ 5642040 h 6858000"/>
              <a:gd name="connsiteX7" fmla="*/ 0 w 4943475"/>
              <a:gd name="connsiteY7" fmla="*/ 960342 h 6858000"/>
              <a:gd name="connsiteX8" fmla="*/ 102594 w 4943475"/>
              <a:gd name="connsiteY8" fmla="*/ 989005 h 6858000"/>
              <a:gd name="connsiteX9" fmla="*/ 693872 w 4943475"/>
              <a:gd name="connsiteY9" fmla="*/ 972388 h 6858000"/>
              <a:gd name="connsiteX10" fmla="*/ 1819086 w 4943475"/>
              <a:gd name="connsiteY10" fmla="*/ 1573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43475" h="6858000">
                <a:moveTo>
                  <a:pt x="1911118" y="0"/>
                </a:moveTo>
                <a:lnTo>
                  <a:pt x="4943475" y="0"/>
                </a:lnTo>
                <a:lnTo>
                  <a:pt x="4943475" y="6858000"/>
                </a:lnTo>
                <a:lnTo>
                  <a:pt x="1316945" y="6858000"/>
                </a:lnTo>
                <a:lnTo>
                  <a:pt x="1300831" y="6813975"/>
                </a:lnTo>
                <a:cubicBezTo>
                  <a:pt x="1065596" y="6257818"/>
                  <a:pt x="593762" y="5826099"/>
                  <a:pt x="11509" y="5644999"/>
                </a:cubicBezTo>
                <a:lnTo>
                  <a:pt x="0" y="5642040"/>
                </a:lnTo>
                <a:lnTo>
                  <a:pt x="0" y="960342"/>
                </a:lnTo>
                <a:lnTo>
                  <a:pt x="102594" y="989005"/>
                </a:lnTo>
                <a:cubicBezTo>
                  <a:pt x="295939" y="1032615"/>
                  <a:pt x="499008" y="1027216"/>
                  <a:pt x="693872" y="972388"/>
                </a:cubicBezTo>
                <a:cubicBezTo>
                  <a:pt x="1136296" y="858399"/>
                  <a:pt x="1554913" y="550056"/>
                  <a:pt x="1819086" y="157393"/>
                </a:cubicBezTo>
                <a:close/>
              </a:path>
            </a:pathLst>
          </a:custGeom>
        </p:spPr>
        <p:txBody>
          <a:bodyPr wrap="square" tIns="1005840" rtlCol="0">
            <a:noAutofit/>
          </a:bodyPr>
          <a:lstStyle>
            <a:lvl1pPr marL="0" indent="0" algn="ctr">
              <a:buNone/>
              <a:defRPr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7" name="フッター プレースホルダー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/>
              <a:t>プレゼンテーションのタイトル</a:t>
            </a:r>
            <a:endParaRPr lang="ja-JP" altLang="en-US" noProof="0" dirty="0">
              <a:latin typeface="Meiryo UI" panose="020B0604030504040204" pitchFamily="50" charset="-128"/>
            </a:endParaRPr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D22F896-40B5-4ADD-8801-0D06FADFA095}" type="slidenum">
              <a:rPr lang="en-US" altLang="ja-JP" noProof="0" smtClean="0"/>
              <a:pPr/>
              <a:t>‹#›</a:t>
            </a:fld>
            <a:endParaRPr lang="ja-JP" altLang="en-US" noProof="0" dirty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1142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列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リーフォーム:図形 22">
            <a:extLst>
              <a:ext uri="{FF2B5EF4-FFF2-40B4-BE49-F238E27FC236}">
                <a16:creationId xmlns:a16="http://schemas.microsoft.com/office/drawing/2014/main" id="{0FA877A3-B2AE-5C65-DE20-D16387871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06392" y="4720062"/>
            <a:ext cx="3285608" cy="2137938"/>
          </a:xfrm>
          <a:custGeom>
            <a:avLst/>
            <a:gdLst>
              <a:gd name="connsiteX0" fmla="*/ 3285608 w 3285608"/>
              <a:gd name="connsiteY0" fmla="*/ 0 h 2137938"/>
              <a:gd name="connsiteX1" fmla="*/ 3285608 w 3285608"/>
              <a:gd name="connsiteY1" fmla="*/ 2137938 h 2137938"/>
              <a:gd name="connsiteX2" fmla="*/ 0 w 3285608"/>
              <a:gd name="connsiteY2" fmla="*/ 2137938 h 2137938"/>
              <a:gd name="connsiteX3" fmla="*/ 53213 w 3285608"/>
              <a:gd name="connsiteY3" fmla="*/ 2070398 h 2137938"/>
              <a:gd name="connsiteX4" fmla="*/ 1464698 w 3285608"/>
              <a:gd name="connsiteY4" fmla="*/ 1425184 h 2137938"/>
              <a:gd name="connsiteX5" fmla="*/ 3278751 w 3285608"/>
              <a:gd name="connsiteY5" fmla="*/ 2109 h 213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5608" h="2137938">
                <a:moveTo>
                  <a:pt x="3285608" y="0"/>
                </a:moveTo>
                <a:lnTo>
                  <a:pt x="3285608" y="2137938"/>
                </a:lnTo>
                <a:lnTo>
                  <a:pt x="0" y="2137938"/>
                </a:lnTo>
                <a:lnTo>
                  <a:pt x="53213" y="2070398"/>
                </a:lnTo>
                <a:cubicBezTo>
                  <a:pt x="428518" y="1649846"/>
                  <a:pt x="1048414" y="1562150"/>
                  <a:pt x="1464698" y="1425184"/>
                </a:cubicBezTo>
                <a:cubicBezTo>
                  <a:pt x="2343037" y="1136242"/>
                  <a:pt x="2721555" y="228637"/>
                  <a:pt x="3278751" y="2109"/>
                </a:cubicBezTo>
                <a:close/>
              </a:path>
            </a:pathLst>
          </a:custGeom>
          <a:solidFill>
            <a:schemeClr val="accent6"/>
          </a:solidFill>
          <a:ln w="21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ja-JP" altLang="en-US" baseline="0" noProof="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タイトル プレースホルダー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180616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</a:t>
            </a:r>
          </a:p>
        </p:txBody>
      </p:sp>
      <p:sp>
        <p:nvSpPr>
          <p:cNvPr id="7" name="フッター プレースホルダー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/>
              <a:t>プレゼンテーションのタイトル</a:t>
            </a:r>
            <a:endParaRPr lang="ja-JP" altLang="en-US" noProof="0" dirty="0">
              <a:latin typeface="Meiryo UI" panose="020B0604030504040204" pitchFamily="50" charset="-128"/>
            </a:endParaRPr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D22F896-40B5-4ADD-8801-0D06FADFA095}" type="slidenum">
              <a:rPr lang="en-US" altLang="ja-JP" noProof="0" smtClean="0"/>
              <a:pPr/>
              <a:t>‹#›</a:t>
            </a:fld>
            <a:endParaRPr lang="ja-JP" altLang="en-US" noProof="0" dirty="0">
              <a:latin typeface="Meiryo UI" panose="020B0604030504040204" pitchFamily="50" charset="-128"/>
            </a:endParaRP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03472" y="2377871"/>
            <a:ext cx="6814371" cy="4359402"/>
          </a:xfrm>
        </p:spPr>
        <p:txBody>
          <a:bodyPr rtlCol="0">
            <a:normAutofit/>
          </a:bodyPr>
          <a:lstStyle>
            <a:lvl1pPr marL="512064" indent="-512064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20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800100" indent="-512064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18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1257300" indent="-512064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16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714500" indent="-512064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2171700" indent="-512064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10" name="コンテンツ プレースホルダー 10">
            <a:extLst>
              <a:ext uri="{FF2B5EF4-FFF2-40B4-BE49-F238E27FC236}">
                <a16:creationId xmlns:a16="http://schemas.microsoft.com/office/drawing/2014/main" id="{CB9E0096-D944-5245-13D4-92814D4D59C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54195" y="2377871"/>
            <a:ext cx="3840407" cy="435940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20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8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6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860614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び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図形 22">
            <a:extLst>
              <a:ext uri="{FF2B5EF4-FFF2-40B4-BE49-F238E27FC236}">
                <a16:creationId xmlns:a16="http://schemas.microsoft.com/office/drawing/2014/main" id="{690D34EE-F9DA-E443-4A73-7A028CD1DC77}"/>
              </a:ext>
            </a:extLst>
          </p:cNvPr>
          <p:cNvSpPr/>
          <p:nvPr userDrawn="1"/>
        </p:nvSpPr>
        <p:spPr>
          <a:xfrm>
            <a:off x="6576005" y="6244034"/>
            <a:ext cx="5128931" cy="613967"/>
          </a:xfrm>
          <a:custGeom>
            <a:avLst/>
            <a:gdLst>
              <a:gd name="connsiteX0" fmla="*/ 4291965 w 5128931"/>
              <a:gd name="connsiteY0" fmla="*/ 60 h 613967"/>
              <a:gd name="connsiteX1" fmla="*/ 4666198 w 5128931"/>
              <a:gd name="connsiteY1" fmla="*/ 89254 h 613967"/>
              <a:gd name="connsiteX2" fmla="*/ 5101197 w 5128931"/>
              <a:gd name="connsiteY2" fmla="*/ 537690 h 613967"/>
              <a:gd name="connsiteX3" fmla="*/ 5128931 w 5128931"/>
              <a:gd name="connsiteY3" fmla="*/ 613967 h 613967"/>
              <a:gd name="connsiteX4" fmla="*/ 0 w 5128931"/>
              <a:gd name="connsiteY4" fmla="*/ 613967 h 613967"/>
              <a:gd name="connsiteX5" fmla="*/ 15614 w 5128931"/>
              <a:gd name="connsiteY5" fmla="*/ 593375 h 613967"/>
              <a:gd name="connsiteX6" fmla="*/ 81739 w 5128931"/>
              <a:gd name="connsiteY6" fmla="*/ 517786 h 613967"/>
              <a:gd name="connsiteX7" fmla="*/ 2139708 w 5128931"/>
              <a:gd name="connsiteY7" fmla="*/ 331996 h 613967"/>
              <a:gd name="connsiteX8" fmla="*/ 4291965 w 5128931"/>
              <a:gd name="connsiteY8" fmla="*/ 60 h 613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28931" h="613967">
                <a:moveTo>
                  <a:pt x="4291965" y="60"/>
                </a:moveTo>
                <a:cubicBezTo>
                  <a:pt x="4425259" y="-1390"/>
                  <a:pt x="4550210" y="23536"/>
                  <a:pt x="4666198" y="89254"/>
                </a:cubicBezTo>
                <a:cubicBezTo>
                  <a:pt x="4891999" y="217207"/>
                  <a:pt x="5029133" y="370815"/>
                  <a:pt x="5101197" y="537690"/>
                </a:cubicBezTo>
                <a:lnTo>
                  <a:pt x="5128931" y="613967"/>
                </a:lnTo>
                <a:lnTo>
                  <a:pt x="0" y="613967"/>
                </a:lnTo>
                <a:lnTo>
                  <a:pt x="15614" y="593375"/>
                </a:lnTo>
                <a:cubicBezTo>
                  <a:pt x="37505" y="566465"/>
                  <a:pt x="59606" y="541212"/>
                  <a:pt x="81739" y="517786"/>
                </a:cubicBezTo>
                <a:cubicBezTo>
                  <a:pt x="726324" y="-164414"/>
                  <a:pt x="1567784" y="212292"/>
                  <a:pt x="2139708" y="331996"/>
                </a:cubicBezTo>
                <a:cubicBezTo>
                  <a:pt x="2980088" y="507931"/>
                  <a:pt x="3714356" y="6344"/>
                  <a:pt x="4291965" y="60"/>
                </a:cubicBezTo>
                <a:close/>
              </a:path>
            </a:pathLst>
          </a:custGeom>
          <a:solidFill>
            <a:schemeClr val="accent1"/>
          </a:solidFill>
          <a:ln w="2373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ja-JP" altLang="en-US" baseline="0" noProof="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フリーフォーム:図形 20">
            <a:extLst>
              <a:ext uri="{FF2B5EF4-FFF2-40B4-BE49-F238E27FC236}">
                <a16:creationId xmlns:a16="http://schemas.microsoft.com/office/drawing/2014/main" id="{DBA1AC28-AEBA-F273-D81B-DCB3F7595C06}"/>
              </a:ext>
            </a:extLst>
          </p:cNvPr>
          <p:cNvSpPr/>
          <p:nvPr userDrawn="1"/>
        </p:nvSpPr>
        <p:spPr>
          <a:xfrm>
            <a:off x="11450906" y="3547173"/>
            <a:ext cx="741094" cy="3164819"/>
          </a:xfrm>
          <a:custGeom>
            <a:avLst/>
            <a:gdLst>
              <a:gd name="connsiteX0" fmla="*/ 741094 w 741094"/>
              <a:gd name="connsiteY0" fmla="*/ 0 h 3164819"/>
              <a:gd name="connsiteX1" fmla="*/ 741094 w 741094"/>
              <a:gd name="connsiteY1" fmla="*/ 3164819 h 3164819"/>
              <a:gd name="connsiteX2" fmla="*/ 696311 w 741094"/>
              <a:gd name="connsiteY2" fmla="*/ 3128887 h 3164819"/>
              <a:gd name="connsiteX3" fmla="*/ 66029 w 741094"/>
              <a:gd name="connsiteY3" fmla="*/ 2098526 h 3164819"/>
              <a:gd name="connsiteX4" fmla="*/ 659081 w 741094"/>
              <a:gd name="connsiteY4" fmla="*/ 69283 h 316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094" h="3164819">
                <a:moveTo>
                  <a:pt x="741094" y="0"/>
                </a:moveTo>
                <a:lnTo>
                  <a:pt x="741094" y="3164819"/>
                </a:lnTo>
                <a:lnTo>
                  <a:pt x="696311" y="3128887"/>
                </a:lnTo>
                <a:cubicBezTo>
                  <a:pt x="398216" y="2865259"/>
                  <a:pt x="172941" y="2512853"/>
                  <a:pt x="66029" y="2098526"/>
                </a:cubicBezTo>
                <a:cubicBezTo>
                  <a:pt x="-129976" y="1338929"/>
                  <a:pt x="122879" y="568970"/>
                  <a:pt x="659081" y="692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rtl="0"/>
            <a:endParaRPr lang="ja-JP" altLang="en-US" baseline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3343CA5-4CA0-41D9-7ED0-D8D9D96A1D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3657600"/>
          </a:xfrm>
        </p:spPr>
        <p:txBody>
          <a:bodyPr rtlCol="0" anchor="b">
            <a:noAutofit/>
          </a:bodyPr>
          <a:lstStyle>
            <a:lvl1pPr algn="ctr">
              <a:lnSpc>
                <a:spcPct val="75000"/>
              </a:lnSpc>
              <a:defRPr sz="5400" cap="all" spc="6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</a:t>
            </a:r>
          </a:p>
        </p:txBody>
      </p:sp>
      <p:sp>
        <p:nvSpPr>
          <p:cNvPr id="15" name="コンテンツ プレースホルダー 14">
            <a:extLst>
              <a:ext uri="{FF2B5EF4-FFF2-40B4-BE49-F238E27FC236}">
                <a16:creationId xmlns:a16="http://schemas.microsoft.com/office/drawing/2014/main" id="{FFB058F7-2BE2-A189-1B03-F472C551088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30363" y="5006113"/>
            <a:ext cx="8931275" cy="1720850"/>
          </a:xfrm>
        </p:spPr>
        <p:txBody>
          <a:bodyPr rtlCol="0"/>
          <a:lstStyle>
            <a:lvl1pPr marL="0" indent="0" algn="ctr">
              <a:spcBef>
                <a:spcPts val="0"/>
              </a:spcBef>
              <a:buNone/>
              <a:defRPr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spcBef>
                <a:spcPts val="0"/>
              </a:spcBef>
              <a:buNone/>
              <a:defRPr baseline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 algn="ctr">
              <a:spcBef>
                <a:spcPts val="0"/>
              </a:spcBef>
              <a:buNone/>
              <a:defRPr baseline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 algn="ctr">
              <a:spcBef>
                <a:spcPts val="0"/>
              </a:spcBef>
              <a:buNone/>
              <a:defRPr baseline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 algn="ctr">
              <a:spcBef>
                <a:spcPts val="0"/>
              </a:spcBef>
              <a:buNone/>
              <a:defRPr baseline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pic>
        <p:nvPicPr>
          <p:cNvPr id="5" name="グラフィック 4">
            <a:extLst>
              <a:ext uri="{FF2B5EF4-FFF2-40B4-BE49-F238E27FC236}">
                <a16:creationId xmlns:a16="http://schemas.microsoft.com/office/drawing/2014/main" id="{74DA6858-F008-49D8-3E6E-18FE12891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920" b="49138"/>
          <a:stretch>
            <a:fillRect/>
          </a:stretch>
        </p:blipFill>
        <p:spPr>
          <a:xfrm rot="10800000" flipH="1" flipV="1">
            <a:off x="-9638" y="3945640"/>
            <a:ext cx="2853725" cy="2938093"/>
          </a:xfrm>
          <a:custGeom>
            <a:avLst/>
            <a:gdLst>
              <a:gd name="connsiteX0" fmla="*/ 0 w 2853725"/>
              <a:gd name="connsiteY0" fmla="*/ 0 h 2938093"/>
              <a:gd name="connsiteX1" fmla="*/ 2853725 w 2853725"/>
              <a:gd name="connsiteY1" fmla="*/ 0 h 2938093"/>
              <a:gd name="connsiteX2" fmla="*/ 2853725 w 2853725"/>
              <a:gd name="connsiteY2" fmla="*/ 2938093 h 2938093"/>
              <a:gd name="connsiteX3" fmla="*/ 0 w 2853725"/>
              <a:gd name="connsiteY3" fmla="*/ 2938093 h 293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725" h="2938093">
                <a:moveTo>
                  <a:pt x="0" y="0"/>
                </a:moveTo>
                <a:lnTo>
                  <a:pt x="2853725" y="0"/>
                </a:lnTo>
                <a:lnTo>
                  <a:pt x="2853725" y="2938093"/>
                </a:lnTo>
                <a:lnTo>
                  <a:pt x="0" y="2938093"/>
                </a:lnTo>
                <a:close/>
              </a:path>
            </a:pathLst>
          </a:custGeom>
        </p:spPr>
      </p:pic>
      <p:sp>
        <p:nvSpPr>
          <p:cNvPr id="19" name="フリーフォーム:図形 18">
            <a:extLst>
              <a:ext uri="{FF2B5EF4-FFF2-40B4-BE49-F238E27FC236}">
                <a16:creationId xmlns:a16="http://schemas.microsoft.com/office/drawing/2014/main" id="{AD697063-5A37-7E43-799C-8864FD42BAAC}"/>
              </a:ext>
            </a:extLst>
          </p:cNvPr>
          <p:cNvSpPr/>
          <p:nvPr userDrawn="1"/>
        </p:nvSpPr>
        <p:spPr>
          <a:xfrm>
            <a:off x="9063204" y="0"/>
            <a:ext cx="3128797" cy="2679752"/>
          </a:xfrm>
          <a:custGeom>
            <a:avLst/>
            <a:gdLst>
              <a:gd name="connsiteX0" fmla="*/ 3128797 w 3128797"/>
              <a:gd name="connsiteY0" fmla="*/ 879358 h 2679752"/>
              <a:gd name="connsiteX1" fmla="*/ 3128797 w 3128797"/>
              <a:gd name="connsiteY1" fmla="*/ 2679752 h 2679752"/>
              <a:gd name="connsiteX2" fmla="*/ 3059267 w 3128797"/>
              <a:gd name="connsiteY2" fmla="*/ 2608151 h 2679752"/>
              <a:gd name="connsiteX3" fmla="*/ 2764395 w 3128797"/>
              <a:gd name="connsiteY3" fmla="*/ 1724021 h 2679752"/>
              <a:gd name="connsiteX4" fmla="*/ 3093998 w 3128797"/>
              <a:gd name="connsiteY4" fmla="*/ 985035 h 2679752"/>
              <a:gd name="connsiteX5" fmla="*/ 0 w 3128797"/>
              <a:gd name="connsiteY5" fmla="*/ 0 h 2679752"/>
              <a:gd name="connsiteX6" fmla="*/ 3128797 w 3128797"/>
              <a:gd name="connsiteY6" fmla="*/ 0 h 2679752"/>
              <a:gd name="connsiteX7" fmla="*/ 3128797 w 3128797"/>
              <a:gd name="connsiteY7" fmla="*/ 550788 h 2679752"/>
              <a:gd name="connsiteX8" fmla="*/ 3123603 w 3128797"/>
              <a:gd name="connsiteY8" fmla="*/ 534564 h 2679752"/>
              <a:gd name="connsiteX9" fmla="*/ 1737201 w 3128797"/>
              <a:gd name="connsiteY9" fmla="*/ 374784 h 2679752"/>
              <a:gd name="connsiteX10" fmla="*/ 534991 w 3128797"/>
              <a:gd name="connsiteY10" fmla="*/ 378865 h 2679752"/>
              <a:gd name="connsiteX11" fmla="*/ 147047 w 3128797"/>
              <a:gd name="connsiteY11" fmla="*/ 143968 h 267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28797" h="2679752">
                <a:moveTo>
                  <a:pt x="3128797" y="879358"/>
                </a:moveTo>
                <a:lnTo>
                  <a:pt x="3128797" y="2679752"/>
                </a:lnTo>
                <a:lnTo>
                  <a:pt x="3059267" y="2608151"/>
                </a:lnTo>
                <a:cubicBezTo>
                  <a:pt x="2845801" y="2364562"/>
                  <a:pt x="2737482" y="2047511"/>
                  <a:pt x="2764395" y="1724021"/>
                </a:cubicBezTo>
                <a:cubicBezTo>
                  <a:pt x="2789869" y="1485736"/>
                  <a:pt x="2988975" y="1235917"/>
                  <a:pt x="3093998" y="985035"/>
                </a:cubicBezTo>
                <a:close/>
                <a:moveTo>
                  <a:pt x="0" y="0"/>
                </a:moveTo>
                <a:lnTo>
                  <a:pt x="3128797" y="0"/>
                </a:lnTo>
                <a:lnTo>
                  <a:pt x="3128797" y="550788"/>
                </a:lnTo>
                <a:lnTo>
                  <a:pt x="3123603" y="534564"/>
                </a:lnTo>
                <a:cubicBezTo>
                  <a:pt x="2933666" y="80785"/>
                  <a:pt x="2078477" y="268334"/>
                  <a:pt x="1737201" y="374784"/>
                </a:cubicBezTo>
                <a:cubicBezTo>
                  <a:pt x="1414305" y="472235"/>
                  <a:pt x="872573" y="510694"/>
                  <a:pt x="534991" y="378865"/>
                </a:cubicBezTo>
                <a:cubicBezTo>
                  <a:pt x="393838" y="323373"/>
                  <a:pt x="264165" y="243263"/>
                  <a:pt x="147047" y="143968"/>
                </a:cubicBezTo>
                <a:close/>
              </a:path>
            </a:pathLst>
          </a:custGeom>
          <a:solidFill>
            <a:schemeClr val="accent3"/>
          </a:solidFill>
          <a:ln w="4025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ja-JP" altLang="en-US" baseline="0" noProof="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フリーフォーム:図形 24">
            <a:extLst>
              <a:ext uri="{FF2B5EF4-FFF2-40B4-BE49-F238E27FC236}">
                <a16:creationId xmlns:a16="http://schemas.microsoft.com/office/drawing/2014/main" id="{A8CB1A0F-CA1C-711E-F4D9-F402746EC55D}"/>
              </a:ext>
            </a:extLst>
          </p:cNvPr>
          <p:cNvSpPr/>
          <p:nvPr userDrawn="1"/>
        </p:nvSpPr>
        <p:spPr>
          <a:xfrm>
            <a:off x="-9637" y="1"/>
            <a:ext cx="2617625" cy="3478627"/>
          </a:xfrm>
          <a:custGeom>
            <a:avLst/>
            <a:gdLst>
              <a:gd name="connsiteX0" fmla="*/ 0 w 2617625"/>
              <a:gd name="connsiteY0" fmla="*/ 0 h 3478627"/>
              <a:gd name="connsiteX1" fmla="*/ 2617625 w 2617625"/>
              <a:gd name="connsiteY1" fmla="*/ 0 h 3478627"/>
              <a:gd name="connsiteX2" fmla="*/ 2553291 w 2617625"/>
              <a:gd name="connsiteY2" fmla="*/ 101454 h 3478627"/>
              <a:gd name="connsiteX3" fmla="*/ 1240549 w 2617625"/>
              <a:gd name="connsiteY3" fmla="*/ 958722 h 3478627"/>
              <a:gd name="connsiteX4" fmla="*/ 955351 w 2617625"/>
              <a:gd name="connsiteY4" fmla="*/ 1199055 h 3478627"/>
              <a:gd name="connsiteX5" fmla="*/ 600934 w 2617625"/>
              <a:gd name="connsiteY5" fmla="*/ 1984701 h 3478627"/>
              <a:gd name="connsiteX6" fmla="*/ 38433 w 2617625"/>
              <a:gd name="connsiteY6" fmla="*/ 3435524 h 3478627"/>
              <a:gd name="connsiteX7" fmla="*/ 0 w 2617625"/>
              <a:gd name="connsiteY7" fmla="*/ 3478627 h 347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7625" h="3478627">
                <a:moveTo>
                  <a:pt x="0" y="0"/>
                </a:moveTo>
                <a:lnTo>
                  <a:pt x="2617625" y="0"/>
                </a:lnTo>
                <a:lnTo>
                  <a:pt x="2553291" y="101454"/>
                </a:lnTo>
                <a:cubicBezTo>
                  <a:pt x="2193600" y="596780"/>
                  <a:pt x="1511980" y="777778"/>
                  <a:pt x="1240549" y="958722"/>
                </a:cubicBezTo>
                <a:cubicBezTo>
                  <a:pt x="1133381" y="1026274"/>
                  <a:pt x="1037426" y="1107134"/>
                  <a:pt x="955351" y="1199055"/>
                </a:cubicBezTo>
                <a:cubicBezTo>
                  <a:pt x="758369" y="1419663"/>
                  <a:pt x="648207" y="1608072"/>
                  <a:pt x="600934" y="1984701"/>
                </a:cubicBezTo>
                <a:cubicBezTo>
                  <a:pt x="539729" y="2480023"/>
                  <a:pt x="361052" y="3033377"/>
                  <a:pt x="38433" y="3435524"/>
                </a:cubicBezTo>
                <a:lnTo>
                  <a:pt x="0" y="3478627"/>
                </a:lnTo>
                <a:close/>
              </a:path>
            </a:pathLst>
          </a:custGeom>
          <a:solidFill>
            <a:schemeClr val="accent5"/>
          </a:solidFill>
          <a:ln w="251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ja-JP" altLang="en-US" baseline="0" noProof="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2717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プレースホルダー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322" y="536376"/>
            <a:ext cx="4987598" cy="2133085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</a:t>
            </a:r>
          </a:p>
        </p:txBody>
      </p:sp>
      <p:sp>
        <p:nvSpPr>
          <p:cNvPr id="7" name="フッター プレースホルダー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/>
              <a:t>プレゼンテーションのタイトル</a:t>
            </a:r>
            <a:endParaRPr lang="ja-JP" altLang="en-US" noProof="0" dirty="0">
              <a:latin typeface="Meiryo UI" panose="020B0604030504040204" pitchFamily="50" charset="-128"/>
            </a:endParaRPr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D22F896-40B5-4ADD-8801-0D06FADFA095}" type="slidenum">
              <a:rPr lang="en-US" altLang="ja-JP" noProof="0" smtClean="0"/>
              <a:pPr/>
              <a:t>‹#›</a:t>
            </a:fld>
            <a:endParaRPr lang="ja-JP" altLang="en-US" noProof="0" dirty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0559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18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リーフォーム:図形 11">
            <a:extLst>
              <a:ext uri="{FF2B5EF4-FFF2-40B4-BE49-F238E27FC236}">
                <a16:creationId xmlns:a16="http://schemas.microsoft.com/office/drawing/2014/main" id="{5E99B326-A023-FA69-54A8-41EDB1276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304754"/>
            <a:ext cx="2954761" cy="4553246"/>
          </a:xfrm>
          <a:custGeom>
            <a:avLst/>
            <a:gdLst>
              <a:gd name="connsiteX0" fmla="*/ 0 w 2954761"/>
              <a:gd name="connsiteY0" fmla="*/ 0 h 4553246"/>
              <a:gd name="connsiteX1" fmla="*/ 117233 w 2954761"/>
              <a:gd name="connsiteY1" fmla="*/ 82668 h 4553246"/>
              <a:gd name="connsiteX2" fmla="*/ 730843 w 2954761"/>
              <a:gd name="connsiteY2" fmla="*/ 1827598 h 4553246"/>
              <a:gd name="connsiteX3" fmla="*/ 868972 w 2954761"/>
              <a:gd name="connsiteY3" fmla="*/ 2174038 h 4553246"/>
              <a:gd name="connsiteX4" fmla="*/ 1502761 w 2954761"/>
              <a:gd name="connsiteY4" fmla="*/ 2758135 h 4553246"/>
              <a:gd name="connsiteX5" fmla="*/ 2954466 w 2954761"/>
              <a:gd name="connsiteY5" fmla="*/ 4460522 h 4553246"/>
              <a:gd name="connsiteX6" fmla="*/ 2954761 w 2954761"/>
              <a:gd name="connsiteY6" fmla="*/ 4553246 h 4553246"/>
              <a:gd name="connsiteX7" fmla="*/ 0 w 2954761"/>
              <a:gd name="connsiteY7" fmla="*/ 4553246 h 455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4761" h="4553246">
                <a:moveTo>
                  <a:pt x="0" y="0"/>
                </a:moveTo>
                <a:lnTo>
                  <a:pt x="117233" y="82668"/>
                </a:lnTo>
                <a:cubicBezTo>
                  <a:pt x="705921" y="563578"/>
                  <a:pt x="630379" y="1460513"/>
                  <a:pt x="730843" y="1827598"/>
                </a:cubicBezTo>
                <a:cubicBezTo>
                  <a:pt x="761151" y="1950602"/>
                  <a:pt x="807625" y="2067161"/>
                  <a:pt x="868972" y="2174038"/>
                </a:cubicBezTo>
                <a:cubicBezTo>
                  <a:pt x="1016204" y="2430540"/>
                  <a:pt x="1160257" y="2594499"/>
                  <a:pt x="1502761" y="2758135"/>
                </a:cubicBezTo>
                <a:cubicBezTo>
                  <a:pt x="2178883" y="3079569"/>
                  <a:pt x="2895559" y="3693004"/>
                  <a:pt x="2954466" y="4460522"/>
                </a:cubicBezTo>
                <a:lnTo>
                  <a:pt x="2954761" y="4553246"/>
                </a:lnTo>
                <a:lnTo>
                  <a:pt x="0" y="455324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723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ja-JP" altLang="en-US" baseline="0" noProof="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タイトル プレースホルダー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5044668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cap="all" spc="3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</a:t>
            </a:r>
          </a:p>
        </p:txBody>
      </p:sp>
      <p:sp>
        <p:nvSpPr>
          <p:cNvPr id="7" name="フッター プレースホルダー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/>
              <a:t>プレゼンテーションのタイトル</a:t>
            </a:r>
            <a:endParaRPr lang="ja-JP" altLang="en-US" noProof="0" dirty="0">
              <a:latin typeface="Meiryo UI" panose="020B0604030504040204" pitchFamily="50" charset="-128"/>
            </a:endParaRPr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D22F896-40B5-4ADD-8801-0D06FADFA095}" type="slidenum">
              <a:rPr lang="en-US" altLang="ja-JP" noProof="0" smtClean="0"/>
              <a:pPr/>
              <a:t>‹#›</a:t>
            </a:fld>
            <a:endParaRPr lang="ja-JP" altLang="en-US" noProof="0" dirty="0">
              <a:latin typeface="Meiryo UI" panose="020B0604030504040204" pitchFamily="50" charset="-128"/>
            </a:endParaRP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911850" y="2343150"/>
            <a:ext cx="5568950" cy="4364038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20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351105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+ サブタイトル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リーフォーム:図形 7">
            <a:extLst>
              <a:ext uri="{FF2B5EF4-FFF2-40B4-BE49-F238E27FC236}">
                <a16:creationId xmlns:a16="http://schemas.microsoft.com/office/drawing/2014/main" id="{0AE23B93-BC49-29E1-B798-915A07D7A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1328" y="0"/>
            <a:ext cx="1740673" cy="2452455"/>
          </a:xfrm>
          <a:custGeom>
            <a:avLst/>
            <a:gdLst>
              <a:gd name="connsiteX0" fmla="*/ 9752 w 1740673"/>
              <a:gd name="connsiteY0" fmla="*/ 0 h 2452455"/>
              <a:gd name="connsiteX1" fmla="*/ 1740673 w 1740673"/>
              <a:gd name="connsiteY1" fmla="*/ 0 h 2452455"/>
              <a:gd name="connsiteX2" fmla="*/ 1740673 w 1740673"/>
              <a:gd name="connsiteY2" fmla="*/ 2452455 h 2452455"/>
              <a:gd name="connsiteX3" fmla="*/ 1641792 w 1740673"/>
              <a:gd name="connsiteY3" fmla="*/ 2253927 h 2452455"/>
              <a:gd name="connsiteX4" fmla="*/ 1168412 w 1740673"/>
              <a:gd name="connsiteY4" fmla="*/ 1679772 h 2452455"/>
              <a:gd name="connsiteX5" fmla="*/ 63 w 1740673"/>
              <a:gd name="connsiteY5" fmla="*/ 135821 h 245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0673" h="2452455">
                <a:moveTo>
                  <a:pt x="9752" y="0"/>
                </a:moveTo>
                <a:lnTo>
                  <a:pt x="1740673" y="0"/>
                </a:lnTo>
                <a:lnTo>
                  <a:pt x="1740673" y="2452455"/>
                </a:lnTo>
                <a:lnTo>
                  <a:pt x="1641792" y="2253927"/>
                </a:lnTo>
                <a:cubicBezTo>
                  <a:pt x="1523030" y="2044952"/>
                  <a:pt x="1373754" y="1845991"/>
                  <a:pt x="1168412" y="1679772"/>
                </a:cubicBezTo>
                <a:cubicBezTo>
                  <a:pt x="742644" y="1335088"/>
                  <a:pt x="-7886" y="949509"/>
                  <a:pt x="63" y="135821"/>
                </a:cubicBezTo>
                <a:close/>
              </a:path>
            </a:pathLst>
          </a:custGeom>
          <a:solidFill>
            <a:schemeClr val="accent1"/>
          </a:solidFill>
          <a:ln w="1678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ja-JP" altLang="en-US" baseline="0" noProof="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E48F560B-EB0A-0B8F-398E-F722EDBBB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8715"/>
          <a:stretch>
            <a:fillRect/>
          </a:stretch>
        </p:blipFill>
        <p:spPr>
          <a:xfrm rot="10800000" flipV="1">
            <a:off x="4605276" y="0"/>
            <a:ext cx="7493958" cy="1807198"/>
          </a:xfrm>
          <a:custGeom>
            <a:avLst/>
            <a:gdLst>
              <a:gd name="connsiteX0" fmla="*/ 7493958 w 7493958"/>
              <a:gd name="connsiteY0" fmla="*/ 0 h 1807198"/>
              <a:gd name="connsiteX1" fmla="*/ 0 w 7493958"/>
              <a:gd name="connsiteY1" fmla="*/ 0 h 1807198"/>
              <a:gd name="connsiteX2" fmla="*/ 0 w 7493958"/>
              <a:gd name="connsiteY2" fmla="*/ 1807198 h 1807198"/>
              <a:gd name="connsiteX3" fmla="*/ 7493958 w 7493958"/>
              <a:gd name="connsiteY3" fmla="*/ 1807198 h 18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3958" h="1807198">
                <a:moveTo>
                  <a:pt x="7493958" y="0"/>
                </a:moveTo>
                <a:lnTo>
                  <a:pt x="0" y="0"/>
                </a:lnTo>
                <a:lnTo>
                  <a:pt x="0" y="1807198"/>
                </a:lnTo>
                <a:lnTo>
                  <a:pt x="7493958" y="1807198"/>
                </a:lnTo>
                <a:close/>
              </a:path>
            </a:pathLst>
          </a:custGeom>
        </p:spPr>
      </p:pic>
      <p:sp>
        <p:nvSpPr>
          <p:cNvPr id="8" name="フリーフォーム(F) 24">
            <a:extLst>
              <a:ext uri="{FF2B5EF4-FFF2-40B4-BE49-F238E27FC236}">
                <a16:creationId xmlns:a16="http://schemas.microsoft.com/office/drawing/2014/main" id="{50E14D9C-F921-BC70-06C5-A5EA5B6D0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80429" y="5885690"/>
            <a:ext cx="3501038" cy="972311"/>
          </a:xfrm>
          <a:custGeom>
            <a:avLst/>
            <a:gdLst>
              <a:gd name="connsiteX0" fmla="*/ 1750519 w 3501038"/>
              <a:gd name="connsiteY0" fmla="*/ 972311 h 972311"/>
              <a:gd name="connsiteX1" fmla="*/ 3463737 w 3501038"/>
              <a:gd name="connsiteY1" fmla="*/ 61401 h 972311"/>
              <a:gd name="connsiteX2" fmla="*/ 3501038 w 3501038"/>
              <a:gd name="connsiteY2" fmla="*/ 0 h 972311"/>
              <a:gd name="connsiteX3" fmla="*/ 0 w 3501038"/>
              <a:gd name="connsiteY3" fmla="*/ 0 h 972311"/>
              <a:gd name="connsiteX4" fmla="*/ 37301 w 3501038"/>
              <a:gd name="connsiteY4" fmla="*/ 61401 h 972311"/>
              <a:gd name="connsiteX5" fmla="*/ 1750519 w 3501038"/>
              <a:gd name="connsiteY5" fmla="*/ 972311 h 972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1038" h="972311">
                <a:moveTo>
                  <a:pt x="1750519" y="972311"/>
                </a:moveTo>
                <a:cubicBezTo>
                  <a:pt x="2463681" y="972311"/>
                  <a:pt x="3092449" y="610979"/>
                  <a:pt x="3463737" y="61401"/>
                </a:cubicBezTo>
                <a:lnTo>
                  <a:pt x="3501038" y="0"/>
                </a:lnTo>
                <a:lnTo>
                  <a:pt x="0" y="0"/>
                </a:lnTo>
                <a:lnTo>
                  <a:pt x="37301" y="61401"/>
                </a:lnTo>
                <a:cubicBezTo>
                  <a:pt x="408589" y="610979"/>
                  <a:pt x="1037357" y="972311"/>
                  <a:pt x="1750519" y="9723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baseline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フリーフォーム:図形 10">
            <a:extLst>
              <a:ext uri="{FF2B5EF4-FFF2-40B4-BE49-F238E27FC236}">
                <a16:creationId xmlns:a16="http://schemas.microsoft.com/office/drawing/2014/main" id="{9052D5D9-AE58-DD9D-727D-1C56CD81B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58800" y="4948819"/>
            <a:ext cx="3633200" cy="1909181"/>
          </a:xfrm>
          <a:custGeom>
            <a:avLst/>
            <a:gdLst>
              <a:gd name="connsiteX0" fmla="*/ 3633200 w 3633200"/>
              <a:gd name="connsiteY0" fmla="*/ 0 h 1909181"/>
              <a:gd name="connsiteX1" fmla="*/ 3633200 w 3633200"/>
              <a:gd name="connsiteY1" fmla="*/ 1909181 h 1909181"/>
              <a:gd name="connsiteX2" fmla="*/ 0 w 3633200"/>
              <a:gd name="connsiteY2" fmla="*/ 1909181 h 1909181"/>
              <a:gd name="connsiteX3" fmla="*/ 93750 w 3633200"/>
              <a:gd name="connsiteY3" fmla="*/ 1811399 h 1909181"/>
              <a:gd name="connsiteX4" fmla="*/ 1924918 w 3633200"/>
              <a:gd name="connsiteY4" fmla="*/ 1263638 h 1909181"/>
              <a:gd name="connsiteX5" fmla="*/ 2756912 w 3633200"/>
              <a:gd name="connsiteY5" fmla="*/ 1038610 h 1909181"/>
              <a:gd name="connsiteX6" fmla="*/ 3039524 w 3633200"/>
              <a:gd name="connsiteY6" fmla="*/ 795240 h 1909181"/>
              <a:gd name="connsiteX7" fmla="*/ 3627562 w 3633200"/>
              <a:gd name="connsiteY7" fmla="*/ 5818 h 190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3200" h="1909181">
                <a:moveTo>
                  <a:pt x="3633200" y="0"/>
                </a:moveTo>
                <a:lnTo>
                  <a:pt x="3633200" y="1909181"/>
                </a:lnTo>
                <a:lnTo>
                  <a:pt x="0" y="1909181"/>
                </a:lnTo>
                <a:lnTo>
                  <a:pt x="93750" y="1811399"/>
                </a:lnTo>
                <a:cubicBezTo>
                  <a:pt x="559335" y="1384673"/>
                  <a:pt x="1301474" y="1240755"/>
                  <a:pt x="1924918" y="1263638"/>
                </a:cubicBezTo>
                <a:cubicBezTo>
                  <a:pt x="2304271" y="1276833"/>
                  <a:pt x="2507796" y="1198020"/>
                  <a:pt x="2756912" y="1038610"/>
                </a:cubicBezTo>
                <a:cubicBezTo>
                  <a:pt x="2860710" y="972190"/>
                  <a:pt x="2955795" y="890308"/>
                  <a:pt x="3039524" y="795240"/>
                </a:cubicBezTo>
                <a:cubicBezTo>
                  <a:pt x="3187383" y="635762"/>
                  <a:pt x="3364245" y="296298"/>
                  <a:pt x="3627562" y="5818"/>
                </a:cubicBezTo>
                <a:close/>
              </a:path>
            </a:pathLst>
          </a:custGeom>
          <a:solidFill>
            <a:schemeClr val="accent5"/>
          </a:solidFill>
          <a:ln w="316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ja-JP" altLang="en-US" baseline="0" noProof="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フリーフォーム:図形 11">
            <a:extLst>
              <a:ext uri="{FF2B5EF4-FFF2-40B4-BE49-F238E27FC236}">
                <a16:creationId xmlns:a16="http://schemas.microsoft.com/office/drawing/2014/main" id="{4AA1832A-296F-F6EB-4898-71502D9A3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991252" cy="4572104"/>
          </a:xfrm>
          <a:custGeom>
            <a:avLst/>
            <a:gdLst>
              <a:gd name="connsiteX0" fmla="*/ 0 w 1991252"/>
              <a:gd name="connsiteY0" fmla="*/ 2138799 h 4572104"/>
              <a:gd name="connsiteX1" fmla="*/ 6705 w 1991252"/>
              <a:gd name="connsiteY1" fmla="*/ 2143576 h 4572104"/>
              <a:gd name="connsiteX2" fmla="*/ 516530 w 1991252"/>
              <a:gd name="connsiteY2" fmla="*/ 2534582 h 4572104"/>
              <a:gd name="connsiteX3" fmla="*/ 685548 w 1991252"/>
              <a:gd name="connsiteY3" fmla="*/ 3451134 h 4572104"/>
              <a:gd name="connsiteX4" fmla="*/ 60148 w 1991252"/>
              <a:gd name="connsiteY4" fmla="*/ 4521457 h 4572104"/>
              <a:gd name="connsiteX5" fmla="*/ 0 w 1991252"/>
              <a:gd name="connsiteY5" fmla="*/ 4572104 h 4572104"/>
              <a:gd name="connsiteX6" fmla="*/ 0 w 1991252"/>
              <a:gd name="connsiteY6" fmla="*/ 0 h 4572104"/>
              <a:gd name="connsiteX7" fmla="*/ 1991252 w 1991252"/>
              <a:gd name="connsiteY7" fmla="*/ 0 h 4572104"/>
              <a:gd name="connsiteX8" fmla="*/ 1947397 w 1991252"/>
              <a:gd name="connsiteY8" fmla="*/ 93155 h 4572104"/>
              <a:gd name="connsiteX9" fmla="*/ 1818489 w 1991252"/>
              <a:gd name="connsiteY9" fmla="*/ 279679 h 4572104"/>
              <a:gd name="connsiteX10" fmla="*/ 763951 w 1991252"/>
              <a:gd name="connsiteY10" fmla="*/ 856979 h 4572104"/>
              <a:gd name="connsiteX11" fmla="*/ 44441 w 1991252"/>
              <a:gd name="connsiteY11" fmla="*/ 1105345 h 4572104"/>
              <a:gd name="connsiteX12" fmla="*/ 0 w 1991252"/>
              <a:gd name="connsiteY12" fmla="*/ 1133371 h 457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1252" h="4572104">
                <a:moveTo>
                  <a:pt x="0" y="2138799"/>
                </a:moveTo>
                <a:lnTo>
                  <a:pt x="6705" y="2143576"/>
                </a:lnTo>
                <a:cubicBezTo>
                  <a:pt x="195773" y="2267705"/>
                  <a:pt x="406581" y="2377529"/>
                  <a:pt x="516530" y="2534582"/>
                </a:cubicBezTo>
                <a:cubicBezTo>
                  <a:pt x="696394" y="2804803"/>
                  <a:pt x="754748" y="3134725"/>
                  <a:pt x="685548" y="3451134"/>
                </a:cubicBezTo>
                <a:cubicBezTo>
                  <a:pt x="607573" y="3849685"/>
                  <a:pt x="375193" y="4238508"/>
                  <a:pt x="60148" y="4521457"/>
                </a:cubicBezTo>
                <a:lnTo>
                  <a:pt x="0" y="4572104"/>
                </a:lnTo>
                <a:close/>
                <a:moveTo>
                  <a:pt x="0" y="0"/>
                </a:moveTo>
                <a:lnTo>
                  <a:pt x="1991252" y="0"/>
                </a:lnTo>
                <a:lnTo>
                  <a:pt x="1947397" y="93155"/>
                </a:lnTo>
                <a:cubicBezTo>
                  <a:pt x="1909773" y="158891"/>
                  <a:pt x="1866874" y="221286"/>
                  <a:pt x="1818489" y="279679"/>
                </a:cubicBezTo>
                <a:cubicBezTo>
                  <a:pt x="1586623" y="558208"/>
                  <a:pt x="1093740" y="786286"/>
                  <a:pt x="763951" y="856979"/>
                </a:cubicBezTo>
                <a:cubicBezTo>
                  <a:pt x="588836" y="892826"/>
                  <a:pt x="291439" y="973000"/>
                  <a:pt x="44441" y="1105345"/>
                </a:cubicBezTo>
                <a:lnTo>
                  <a:pt x="0" y="113337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83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ja-JP" altLang="en-US" baseline="0" noProof="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3343CA5-4CA0-41D9-7ED0-D8D9D96A1D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924" y="914400"/>
            <a:ext cx="10360152" cy="3657600"/>
          </a:xfrm>
        </p:spPr>
        <p:txBody>
          <a:bodyPr rtlCol="0" anchor="b">
            <a:noAutofit/>
          </a:bodyPr>
          <a:lstStyle>
            <a:lvl1pPr algn="ctr">
              <a:lnSpc>
                <a:spcPct val="75000"/>
              </a:lnSpc>
              <a:defRPr sz="5400" cap="all" spc="6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</a:t>
            </a:r>
          </a:p>
        </p:txBody>
      </p:sp>
      <p:sp>
        <p:nvSpPr>
          <p:cNvPr id="15" name="コンテンツ プレースホルダー 14">
            <a:extLst>
              <a:ext uri="{FF2B5EF4-FFF2-40B4-BE49-F238E27FC236}">
                <a16:creationId xmlns:a16="http://schemas.microsoft.com/office/drawing/2014/main" id="{FFB058F7-2BE2-A189-1B03-F472C551088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30363" y="5006113"/>
            <a:ext cx="8931275" cy="1720850"/>
          </a:xfrm>
        </p:spPr>
        <p:txBody>
          <a:bodyPr rtlCol="0"/>
          <a:lstStyle>
            <a:lvl1pPr marL="0" indent="0" algn="ctr">
              <a:buNone/>
              <a:defRPr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baseline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 algn="ctr">
              <a:buNone/>
              <a:defRPr baseline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 algn="ctr">
              <a:buNone/>
              <a:defRPr baseline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 algn="ctr">
              <a:buNone/>
              <a:defRPr baseline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72641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:図形 11">
            <a:extLst>
              <a:ext uri="{FF2B5EF4-FFF2-40B4-BE49-F238E27FC236}">
                <a16:creationId xmlns:a16="http://schemas.microsoft.com/office/drawing/2014/main" id="{ACDE134D-DD43-3620-325A-4A99219D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413576"/>
            <a:ext cx="2600243" cy="2444424"/>
          </a:xfrm>
          <a:custGeom>
            <a:avLst/>
            <a:gdLst>
              <a:gd name="connsiteX0" fmla="*/ 458924 w 2600243"/>
              <a:gd name="connsiteY0" fmla="*/ 637 h 2444424"/>
              <a:gd name="connsiteX1" fmla="*/ 562733 w 2600243"/>
              <a:gd name="connsiteY1" fmla="*/ 8107 h 2444424"/>
              <a:gd name="connsiteX2" fmla="*/ 1359862 w 2600243"/>
              <a:gd name="connsiteY2" fmla="*/ 869200 h 2444424"/>
              <a:gd name="connsiteX3" fmla="*/ 1443944 w 2600243"/>
              <a:gd name="connsiteY3" fmla="*/ 1395455 h 2444424"/>
              <a:gd name="connsiteX4" fmla="*/ 1892284 w 2600243"/>
              <a:gd name="connsiteY4" fmla="*/ 1603510 h 2444424"/>
              <a:gd name="connsiteX5" fmla="*/ 2589282 w 2600243"/>
              <a:gd name="connsiteY5" fmla="*/ 2338245 h 2444424"/>
              <a:gd name="connsiteX6" fmla="*/ 2600243 w 2600243"/>
              <a:gd name="connsiteY6" fmla="*/ 2444424 h 2444424"/>
              <a:gd name="connsiteX7" fmla="*/ 0 w 2600243"/>
              <a:gd name="connsiteY7" fmla="*/ 2444424 h 2444424"/>
              <a:gd name="connsiteX8" fmla="*/ 0 w 2600243"/>
              <a:gd name="connsiteY8" fmla="*/ 70818 h 2444424"/>
              <a:gd name="connsiteX9" fmla="*/ 49869 w 2600243"/>
              <a:gd name="connsiteY9" fmla="*/ 53717 h 2444424"/>
              <a:gd name="connsiteX10" fmla="*/ 458924 w 2600243"/>
              <a:gd name="connsiteY10" fmla="*/ 637 h 24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0243" h="2444424">
                <a:moveTo>
                  <a:pt x="458924" y="637"/>
                </a:moveTo>
                <a:cubicBezTo>
                  <a:pt x="493548" y="1725"/>
                  <a:pt x="528182" y="4210"/>
                  <a:pt x="562733" y="8107"/>
                </a:cubicBezTo>
                <a:cubicBezTo>
                  <a:pt x="1012449" y="72734"/>
                  <a:pt x="1311790" y="431204"/>
                  <a:pt x="1359862" y="869200"/>
                </a:cubicBezTo>
                <a:cubicBezTo>
                  <a:pt x="1377560" y="1029024"/>
                  <a:pt x="1339048" y="1256941"/>
                  <a:pt x="1443944" y="1395455"/>
                </a:cubicBezTo>
                <a:cubicBezTo>
                  <a:pt x="1541160" y="1521546"/>
                  <a:pt x="1747337" y="1549218"/>
                  <a:pt x="1892284" y="1603510"/>
                </a:cubicBezTo>
                <a:cubicBezTo>
                  <a:pt x="2201784" y="1722676"/>
                  <a:pt x="2528982" y="2001668"/>
                  <a:pt x="2589282" y="2338245"/>
                </a:cubicBezTo>
                <a:lnTo>
                  <a:pt x="2600243" y="2444424"/>
                </a:lnTo>
                <a:lnTo>
                  <a:pt x="0" y="2444424"/>
                </a:lnTo>
                <a:lnTo>
                  <a:pt x="0" y="70818"/>
                </a:lnTo>
                <a:lnTo>
                  <a:pt x="49869" y="53717"/>
                </a:lnTo>
                <a:cubicBezTo>
                  <a:pt x="182087" y="14283"/>
                  <a:pt x="320427" y="-3717"/>
                  <a:pt x="458924" y="637"/>
                </a:cubicBezTo>
                <a:close/>
              </a:path>
            </a:pathLst>
          </a:custGeom>
          <a:solidFill>
            <a:schemeClr val="accent6"/>
          </a:solidFill>
          <a:ln w="12762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baseline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タイトル プレースホルダー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180616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cap="all" spc="3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</a:t>
            </a:r>
          </a:p>
        </p:txBody>
      </p:sp>
      <p:sp>
        <p:nvSpPr>
          <p:cNvPr id="7" name="フッター プレースホルダー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/>
              <a:t>プレゼンテーションのタイトル</a:t>
            </a:r>
            <a:endParaRPr lang="ja-JP" altLang="en-US" noProof="0" dirty="0">
              <a:latin typeface="Meiryo UI" panose="020B0604030504040204" pitchFamily="50" charset="-128"/>
            </a:endParaRPr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D22F896-40B5-4ADD-8801-0D06FADFA095}" type="slidenum">
              <a:rPr lang="en-US" altLang="ja-JP" noProof="0" smtClean="0"/>
              <a:pPr/>
              <a:t>‹#›</a:t>
            </a:fld>
            <a:endParaRPr lang="ja-JP" altLang="en-US" noProof="0" dirty="0">
              <a:latin typeface="Meiryo UI" panose="020B0604030504040204" pitchFamily="50" charset="-128"/>
            </a:endParaRP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52607" y="2343150"/>
            <a:ext cx="8828193" cy="4359402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20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873309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 + タイトル + コンテンツ 1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リーフォーム(F) 19">
            <a:extLst>
              <a:ext uri="{FF2B5EF4-FFF2-40B4-BE49-F238E27FC236}">
                <a16:creationId xmlns:a16="http://schemas.microsoft.com/office/drawing/2014/main" id="{30948FD6-EB3A-E209-9FB2-BA50C6FFA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3385345" cy="492455"/>
          </a:xfrm>
          <a:custGeom>
            <a:avLst/>
            <a:gdLst>
              <a:gd name="connsiteX0" fmla="*/ 0 w 3385345"/>
              <a:gd name="connsiteY0" fmla="*/ 0 h 492455"/>
              <a:gd name="connsiteX1" fmla="*/ 3385345 w 3385345"/>
              <a:gd name="connsiteY1" fmla="*/ 0 h 492455"/>
              <a:gd name="connsiteX2" fmla="*/ 3348503 w 3385345"/>
              <a:gd name="connsiteY2" fmla="*/ 44581 h 492455"/>
              <a:gd name="connsiteX3" fmla="*/ 967215 w 3385345"/>
              <a:gd name="connsiteY3" fmla="*/ 241508 h 492455"/>
              <a:gd name="connsiteX4" fmla="*/ 108843 w 3385345"/>
              <a:gd name="connsiteY4" fmla="*/ 163732 h 492455"/>
              <a:gd name="connsiteX5" fmla="*/ 0 w 3385345"/>
              <a:gd name="connsiteY5" fmla="*/ 195744 h 49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5345" h="492455">
                <a:moveTo>
                  <a:pt x="0" y="0"/>
                </a:moveTo>
                <a:lnTo>
                  <a:pt x="3385345" y="0"/>
                </a:lnTo>
                <a:lnTo>
                  <a:pt x="3348503" y="44581"/>
                </a:lnTo>
                <a:cubicBezTo>
                  <a:pt x="2752694" y="665259"/>
                  <a:pt x="1716966" y="550750"/>
                  <a:pt x="967215" y="241508"/>
                </a:cubicBezTo>
                <a:cubicBezTo>
                  <a:pt x="616031" y="97448"/>
                  <a:pt x="397804" y="100710"/>
                  <a:pt x="108843" y="163732"/>
                </a:cubicBezTo>
                <a:lnTo>
                  <a:pt x="0" y="195744"/>
                </a:lnTo>
                <a:close/>
              </a:path>
            </a:pathLst>
          </a:custGeom>
          <a:solidFill>
            <a:schemeClr val="accent6"/>
          </a:solidFill>
          <a:ln w="3482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ja-JP" altLang="en-US" baseline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フリーフォーム:図形 4">
            <a:extLst>
              <a:ext uri="{FF2B5EF4-FFF2-40B4-BE49-F238E27FC236}">
                <a16:creationId xmlns:a16="http://schemas.microsoft.com/office/drawing/2014/main" id="{1FF07184-0225-A61B-4E28-216D83D9F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404026"/>
            <a:ext cx="1948461" cy="1453974"/>
          </a:xfrm>
          <a:custGeom>
            <a:avLst/>
            <a:gdLst>
              <a:gd name="connsiteX0" fmla="*/ 0 w 1948461"/>
              <a:gd name="connsiteY0" fmla="*/ 0 h 1453974"/>
              <a:gd name="connsiteX1" fmla="*/ 32434 w 1948461"/>
              <a:gd name="connsiteY1" fmla="*/ 41394 h 1453974"/>
              <a:gd name="connsiteX2" fmla="*/ 611626 w 1948461"/>
              <a:gd name="connsiteY2" fmla="*/ 508597 h 1453974"/>
              <a:gd name="connsiteX3" fmla="*/ 1902163 w 1948461"/>
              <a:gd name="connsiteY3" fmla="*/ 1370646 h 1453974"/>
              <a:gd name="connsiteX4" fmla="*/ 1948461 w 1948461"/>
              <a:gd name="connsiteY4" fmla="*/ 1453974 h 1453974"/>
              <a:gd name="connsiteX5" fmla="*/ 0 w 1948461"/>
              <a:gd name="connsiteY5" fmla="*/ 1453974 h 14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8461" h="1453974">
                <a:moveTo>
                  <a:pt x="0" y="0"/>
                </a:moveTo>
                <a:lnTo>
                  <a:pt x="32434" y="41394"/>
                </a:lnTo>
                <a:cubicBezTo>
                  <a:pt x="190803" y="222210"/>
                  <a:pt x="377048" y="387079"/>
                  <a:pt x="611626" y="508597"/>
                </a:cubicBezTo>
                <a:cubicBezTo>
                  <a:pt x="1000743" y="710195"/>
                  <a:pt x="1598725" y="895624"/>
                  <a:pt x="1902163" y="1370646"/>
                </a:cubicBezTo>
                <a:lnTo>
                  <a:pt x="1948461" y="1453974"/>
                </a:lnTo>
                <a:lnTo>
                  <a:pt x="0" y="1453974"/>
                </a:lnTo>
                <a:close/>
              </a:path>
            </a:pathLst>
          </a:custGeom>
          <a:solidFill>
            <a:schemeClr val="accent5"/>
          </a:solidFill>
          <a:ln w="150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ja-JP" altLang="en-US" baseline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フリーフォーム(F) 20">
            <a:extLst>
              <a:ext uri="{FF2B5EF4-FFF2-40B4-BE49-F238E27FC236}">
                <a16:creationId xmlns:a16="http://schemas.microsoft.com/office/drawing/2014/main" id="{6AEDCC27-3D2D-8BF3-A3A5-7B4D71810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995246" y="0"/>
            <a:ext cx="1218019" cy="1324951"/>
          </a:xfrm>
          <a:custGeom>
            <a:avLst/>
            <a:gdLst>
              <a:gd name="connsiteX0" fmla="*/ 1218019 w 1218019"/>
              <a:gd name="connsiteY0" fmla="*/ 0 h 1324951"/>
              <a:gd name="connsiteX1" fmla="*/ 0 w 1218019"/>
              <a:gd name="connsiteY1" fmla="*/ 0 h 1324951"/>
              <a:gd name="connsiteX2" fmla="*/ 0 w 1218019"/>
              <a:gd name="connsiteY2" fmla="*/ 1324951 h 1324951"/>
              <a:gd name="connsiteX3" fmla="*/ 44025 w 1218019"/>
              <a:gd name="connsiteY3" fmla="*/ 1308837 h 1324951"/>
              <a:gd name="connsiteX4" fmla="*/ 1213001 w 1218019"/>
              <a:gd name="connsiteY4" fmla="*/ 19515 h 132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019" h="1324951">
                <a:moveTo>
                  <a:pt x="1218019" y="0"/>
                </a:moveTo>
                <a:lnTo>
                  <a:pt x="0" y="0"/>
                </a:lnTo>
                <a:lnTo>
                  <a:pt x="0" y="1324951"/>
                </a:lnTo>
                <a:lnTo>
                  <a:pt x="44025" y="1308837"/>
                </a:lnTo>
                <a:cubicBezTo>
                  <a:pt x="600182" y="1073602"/>
                  <a:pt x="1031901" y="601768"/>
                  <a:pt x="1213001" y="195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baseline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フリーフォーム(F) 21">
            <a:extLst>
              <a:ext uri="{FF2B5EF4-FFF2-40B4-BE49-F238E27FC236}">
                <a16:creationId xmlns:a16="http://schemas.microsoft.com/office/drawing/2014/main" id="{958ACB73-92C2-C4E9-8121-A1F481E78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67686" y="6369613"/>
            <a:ext cx="2355305" cy="488389"/>
          </a:xfrm>
          <a:custGeom>
            <a:avLst/>
            <a:gdLst>
              <a:gd name="connsiteX0" fmla="*/ 1090338 w 2355305"/>
              <a:gd name="connsiteY0" fmla="*/ 249 h 488389"/>
              <a:gd name="connsiteX1" fmla="*/ 1849675 w 2355305"/>
              <a:gd name="connsiteY1" fmla="*/ 151843 h 488389"/>
              <a:gd name="connsiteX2" fmla="*/ 2295970 w 2355305"/>
              <a:gd name="connsiteY2" fmla="*/ 431858 h 488389"/>
              <a:gd name="connsiteX3" fmla="*/ 2355305 w 2355305"/>
              <a:gd name="connsiteY3" fmla="*/ 488389 h 488389"/>
              <a:gd name="connsiteX4" fmla="*/ 0 w 2355305"/>
              <a:gd name="connsiteY4" fmla="*/ 488389 h 488389"/>
              <a:gd name="connsiteX5" fmla="*/ 136773 w 2355305"/>
              <a:gd name="connsiteY5" fmla="*/ 341166 h 488389"/>
              <a:gd name="connsiteX6" fmla="*/ 350829 w 2355305"/>
              <a:gd name="connsiteY6" fmla="*/ 189936 h 488389"/>
              <a:gd name="connsiteX7" fmla="*/ 1090338 w 2355305"/>
              <a:gd name="connsiteY7" fmla="*/ 249 h 48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5305" h="488389">
                <a:moveTo>
                  <a:pt x="1090338" y="249"/>
                </a:moveTo>
                <a:cubicBezTo>
                  <a:pt x="1350361" y="-4090"/>
                  <a:pt x="1613690" y="48451"/>
                  <a:pt x="1849675" y="151843"/>
                </a:cubicBezTo>
                <a:cubicBezTo>
                  <a:pt x="2012239" y="223978"/>
                  <a:pt x="2163046" y="317800"/>
                  <a:pt x="2295970" y="431858"/>
                </a:cubicBezTo>
                <a:lnTo>
                  <a:pt x="2355305" y="488389"/>
                </a:lnTo>
                <a:lnTo>
                  <a:pt x="0" y="488389"/>
                </a:lnTo>
                <a:lnTo>
                  <a:pt x="136773" y="341166"/>
                </a:lnTo>
                <a:cubicBezTo>
                  <a:pt x="197432" y="287686"/>
                  <a:pt x="267562" y="237210"/>
                  <a:pt x="350829" y="189936"/>
                </a:cubicBezTo>
                <a:cubicBezTo>
                  <a:pt x="573595" y="65807"/>
                  <a:pt x="830314" y="4588"/>
                  <a:pt x="1090338" y="249"/>
                </a:cubicBezTo>
                <a:close/>
              </a:path>
            </a:pathLst>
          </a:custGeom>
          <a:solidFill>
            <a:schemeClr val="accent2"/>
          </a:solidFill>
          <a:ln w="29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ja-JP" altLang="en-US" baseline="0" noProof="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タイトル プレースホルダー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0" y="914400"/>
            <a:ext cx="5843016" cy="3822192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lnSpc>
                <a:spcPct val="75000"/>
              </a:lnSpc>
              <a:defRPr sz="5400" cap="all" spc="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5" name="図プレースホルダー 4">
            <a:extLst>
              <a:ext uri="{FF2B5EF4-FFF2-40B4-BE49-F238E27FC236}">
                <a16:creationId xmlns:a16="http://schemas.microsoft.com/office/drawing/2014/main" id="{268F3615-70B1-95E3-FD7B-A65D25151BA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943475" cy="6858000"/>
          </a:xfrm>
          <a:custGeom>
            <a:avLst/>
            <a:gdLst>
              <a:gd name="connsiteX0" fmla="*/ 0 w 4943475"/>
              <a:gd name="connsiteY0" fmla="*/ 0 h 6858000"/>
              <a:gd name="connsiteX1" fmla="*/ 4943475 w 4943475"/>
              <a:gd name="connsiteY1" fmla="*/ 0 h 6858000"/>
              <a:gd name="connsiteX2" fmla="*/ 4943475 w 4943475"/>
              <a:gd name="connsiteY2" fmla="*/ 6858000 h 6858000"/>
              <a:gd name="connsiteX3" fmla="*/ 1948462 w 4943475"/>
              <a:gd name="connsiteY3" fmla="*/ 6858000 h 6858000"/>
              <a:gd name="connsiteX4" fmla="*/ 1902164 w 4943475"/>
              <a:gd name="connsiteY4" fmla="*/ 6774672 h 6858000"/>
              <a:gd name="connsiteX5" fmla="*/ 611627 w 4943475"/>
              <a:gd name="connsiteY5" fmla="*/ 5912623 h 6858000"/>
              <a:gd name="connsiteX6" fmla="*/ 32435 w 4943475"/>
              <a:gd name="connsiteY6" fmla="*/ 5445420 h 6858000"/>
              <a:gd name="connsiteX7" fmla="*/ 1 w 4943475"/>
              <a:gd name="connsiteY7" fmla="*/ 5404026 h 6858000"/>
              <a:gd name="connsiteX8" fmla="*/ 1 w 4943475"/>
              <a:gd name="connsiteY8" fmla="*/ 6858000 h 6858000"/>
              <a:gd name="connsiteX9" fmla="*/ 0 w 4943475"/>
              <a:gd name="connsiteY9" fmla="*/ 6858000 h 6858000"/>
              <a:gd name="connsiteX10" fmla="*/ 0 w 4943475"/>
              <a:gd name="connsiteY10" fmla="*/ 195745 h 6858000"/>
              <a:gd name="connsiteX11" fmla="*/ 108843 w 4943475"/>
              <a:gd name="connsiteY11" fmla="*/ 163733 h 6858000"/>
              <a:gd name="connsiteX12" fmla="*/ 967215 w 4943475"/>
              <a:gd name="connsiteY12" fmla="*/ 241509 h 6858000"/>
              <a:gd name="connsiteX13" fmla="*/ 3348503 w 4943475"/>
              <a:gd name="connsiteY13" fmla="*/ 44582 h 6858000"/>
              <a:gd name="connsiteX14" fmla="*/ 3385345 w 4943475"/>
              <a:gd name="connsiteY14" fmla="*/ 1 h 6858000"/>
              <a:gd name="connsiteX15" fmla="*/ 0 w 4943475"/>
              <a:gd name="connsiteY1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43475" h="6858000">
                <a:moveTo>
                  <a:pt x="0" y="0"/>
                </a:moveTo>
                <a:lnTo>
                  <a:pt x="4943475" y="0"/>
                </a:lnTo>
                <a:lnTo>
                  <a:pt x="4943475" y="6858000"/>
                </a:lnTo>
                <a:lnTo>
                  <a:pt x="1948462" y="6858000"/>
                </a:lnTo>
                <a:lnTo>
                  <a:pt x="1902164" y="6774672"/>
                </a:lnTo>
                <a:cubicBezTo>
                  <a:pt x="1598726" y="6299650"/>
                  <a:pt x="1000744" y="6114221"/>
                  <a:pt x="611627" y="5912623"/>
                </a:cubicBezTo>
                <a:cubicBezTo>
                  <a:pt x="377049" y="5791105"/>
                  <a:pt x="190804" y="5626236"/>
                  <a:pt x="32435" y="5445420"/>
                </a:cubicBezTo>
                <a:lnTo>
                  <a:pt x="1" y="5404026"/>
                </a:lnTo>
                <a:lnTo>
                  <a:pt x="1" y="6858000"/>
                </a:lnTo>
                <a:lnTo>
                  <a:pt x="0" y="6858000"/>
                </a:lnTo>
                <a:lnTo>
                  <a:pt x="0" y="195745"/>
                </a:lnTo>
                <a:lnTo>
                  <a:pt x="108843" y="163733"/>
                </a:lnTo>
                <a:cubicBezTo>
                  <a:pt x="397804" y="100711"/>
                  <a:pt x="616031" y="97449"/>
                  <a:pt x="967215" y="241509"/>
                </a:cubicBezTo>
                <a:cubicBezTo>
                  <a:pt x="1716966" y="550751"/>
                  <a:pt x="2752694" y="665260"/>
                  <a:pt x="3348503" y="44582"/>
                </a:cubicBezTo>
                <a:lnTo>
                  <a:pt x="3385345" y="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 tIns="548640" rtlCol="0">
            <a:noAutofit/>
          </a:bodyPr>
          <a:lstStyle>
            <a:lvl1pPr marL="0" indent="0" algn="ctr">
              <a:buNone/>
              <a:defRPr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435600" y="4956902"/>
            <a:ext cx="5718896" cy="174564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2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20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8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600"/>
            </a:lvl4pPr>
            <a:lvl5pPr marL="18288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600"/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</p:txBody>
      </p:sp>
      <p:sp>
        <p:nvSpPr>
          <p:cNvPr id="7" name="フッター プレースホルダー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/>
              <a:t>プレゼンテーションのタイトル</a:t>
            </a:r>
            <a:endParaRPr lang="ja-JP" altLang="en-US" noProof="0" dirty="0">
              <a:latin typeface="Meiryo UI" panose="020B0604030504040204" pitchFamily="50" charset="-128"/>
            </a:endParaRPr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D22F896-40B5-4ADD-8801-0D06FADFA095}" type="slidenum">
              <a:rPr lang="en-US" altLang="ja-JP" noProof="0" smtClean="0"/>
              <a:pPr/>
              <a:t>‹#›</a:t>
            </a:fld>
            <a:endParaRPr lang="ja-JP" altLang="en-US" noProof="0" dirty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717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列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(F) 7">
            <a:extLst>
              <a:ext uri="{FF2B5EF4-FFF2-40B4-BE49-F238E27FC236}">
                <a16:creationId xmlns:a16="http://schemas.microsoft.com/office/drawing/2014/main" id="{653D8540-5794-860E-E6C6-CB80F4051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387803" y="4555795"/>
            <a:ext cx="914401" cy="3690008"/>
          </a:xfrm>
          <a:custGeom>
            <a:avLst/>
            <a:gdLst>
              <a:gd name="connsiteX0" fmla="*/ 914393 w 914401"/>
              <a:gd name="connsiteY0" fmla="*/ 1625548 h 3690008"/>
              <a:gd name="connsiteX1" fmla="*/ 200040 w 914401"/>
              <a:gd name="connsiteY1" fmla="*/ 164703 h 3690008"/>
              <a:gd name="connsiteX2" fmla="*/ 0 w 914401"/>
              <a:gd name="connsiteY2" fmla="*/ 0 h 3690008"/>
              <a:gd name="connsiteX3" fmla="*/ 0 w 914401"/>
              <a:gd name="connsiteY3" fmla="*/ 3690008 h 3690008"/>
              <a:gd name="connsiteX4" fmla="*/ 684950 w 914401"/>
              <a:gd name="connsiteY4" fmla="*/ 3690008 h 3690008"/>
              <a:gd name="connsiteX5" fmla="*/ 683046 w 914401"/>
              <a:gd name="connsiteY5" fmla="*/ 3683775 h 3690008"/>
              <a:gd name="connsiteX6" fmla="*/ 608736 w 914401"/>
              <a:gd name="connsiteY6" fmla="*/ 3519687 h 3690008"/>
              <a:gd name="connsiteX7" fmla="*/ 353078 w 914401"/>
              <a:gd name="connsiteY7" fmla="*/ 2837178 h 3690008"/>
              <a:gd name="connsiteX8" fmla="*/ 914393 w 914401"/>
              <a:gd name="connsiteY8" fmla="*/ 1625548 h 369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1" h="3690008">
                <a:moveTo>
                  <a:pt x="914393" y="1625548"/>
                </a:moveTo>
                <a:cubicBezTo>
                  <a:pt x="911641" y="1092628"/>
                  <a:pt x="614720" y="555054"/>
                  <a:pt x="200040" y="164703"/>
                </a:cubicBezTo>
                <a:lnTo>
                  <a:pt x="0" y="0"/>
                </a:lnTo>
                <a:lnTo>
                  <a:pt x="0" y="3690008"/>
                </a:lnTo>
                <a:lnTo>
                  <a:pt x="684950" y="3690008"/>
                </a:lnTo>
                <a:lnTo>
                  <a:pt x="683046" y="3683775"/>
                </a:lnTo>
                <a:cubicBezTo>
                  <a:pt x="661881" y="3627679"/>
                  <a:pt x="637060" y="3572811"/>
                  <a:pt x="608736" y="3519687"/>
                </a:cubicBezTo>
                <a:cubicBezTo>
                  <a:pt x="471578" y="3263358"/>
                  <a:pt x="246982" y="3154469"/>
                  <a:pt x="353078" y="2837178"/>
                </a:cubicBezTo>
                <a:cubicBezTo>
                  <a:pt x="503567" y="2394592"/>
                  <a:pt x="916615" y="2140445"/>
                  <a:pt x="914393" y="1625548"/>
                </a:cubicBezTo>
                <a:close/>
              </a:path>
            </a:pathLst>
          </a:custGeom>
          <a:solidFill>
            <a:schemeClr val="accent3"/>
          </a:solidFill>
          <a:ln w="203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ja-JP" altLang="en-US" baseline="0" noProof="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タイトル プレースホルダー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4"/>
            <a:ext cx="4987598" cy="179459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</a:t>
            </a:r>
          </a:p>
        </p:txBody>
      </p:sp>
      <p:sp>
        <p:nvSpPr>
          <p:cNvPr id="7" name="フッター プレースホルダー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/>
              <a:t>プレゼンテーションのタイトル</a:t>
            </a:r>
            <a:endParaRPr lang="ja-JP" altLang="en-US" noProof="0" dirty="0">
              <a:latin typeface="Meiryo UI" panose="020B0604030504040204" pitchFamily="50" charset="-128"/>
            </a:endParaRPr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D22F896-40B5-4ADD-8801-0D06FADFA095}" type="slidenum">
              <a:rPr lang="en-US" altLang="ja-JP" noProof="0" smtClean="0"/>
              <a:pPr/>
              <a:t>‹#›</a:t>
            </a:fld>
            <a:endParaRPr lang="ja-JP" altLang="en-US" noProof="0" dirty="0">
              <a:latin typeface="Meiryo UI" panose="020B0604030504040204" pitchFamily="50" charset="-128"/>
            </a:endParaRP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6488" y="2377875"/>
            <a:ext cx="3536078" cy="3565723"/>
          </a:xfrm>
        </p:spPr>
        <p:txBody>
          <a:bodyPr lIns="0" tIns="0" rtlCol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0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8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2265893F-4A9C-ABB2-2B83-283067F829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3599" y="2377875"/>
            <a:ext cx="6816725" cy="378025"/>
          </a:xfrm>
        </p:spPr>
        <p:txBody>
          <a:bodyPr rtlCol="0">
            <a:noAutofit/>
          </a:bodyPr>
          <a:lstStyle>
            <a:lvl1pPr marL="0" indent="0">
              <a:buNone/>
              <a:defRPr sz="2000" b="1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</a:lstStyle>
          <a:p>
            <a:pPr lvl="0" rtl="0"/>
            <a:r>
              <a:rPr lang="ja-JP" altLang="en-US" noProof="0" dirty="0"/>
              <a:t>クリックしてテキストを追加</a:t>
            </a:r>
          </a:p>
        </p:txBody>
      </p:sp>
      <p:sp>
        <p:nvSpPr>
          <p:cNvPr id="17" name="コンテンツ プレースホルダー 16">
            <a:extLst>
              <a:ext uri="{FF2B5EF4-FFF2-40B4-BE49-F238E27FC236}">
                <a16:creationId xmlns:a16="http://schemas.microsoft.com/office/drawing/2014/main" id="{7AC01F4F-AA50-6589-C5AA-A98B0D5AF7A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673600" y="2755900"/>
            <a:ext cx="6816725" cy="3187700"/>
          </a:xfrm>
        </p:spPr>
        <p:txBody>
          <a:bodyPr rtlCol="0" anchor="ctr"/>
          <a:lstStyle>
            <a:lvl1pPr>
              <a:defRPr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baseline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baseline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baseline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baseline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553168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+ コンテンツ + 画像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プレースホルダー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4"/>
            <a:ext cx="4987598" cy="179459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</a:t>
            </a:r>
          </a:p>
        </p:txBody>
      </p:sp>
      <p:sp>
        <p:nvSpPr>
          <p:cNvPr id="7" name="フッター プレースホルダー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/>
              <a:t>プレゼンテーションのタイトル</a:t>
            </a:r>
            <a:endParaRPr lang="ja-JP" altLang="en-US" noProof="0" dirty="0">
              <a:latin typeface="Meiryo UI" panose="020B0604030504040204" pitchFamily="50" charset="-128"/>
            </a:endParaRPr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D22F896-40B5-4ADD-8801-0D06FADFA095}" type="slidenum">
              <a:rPr lang="en-US" altLang="ja-JP" noProof="0" smtClean="0"/>
              <a:pPr/>
              <a:t>‹#›</a:t>
            </a:fld>
            <a:endParaRPr lang="ja-JP" altLang="en-US" noProof="0" dirty="0">
              <a:latin typeface="Meiryo UI" panose="020B0604030504040204" pitchFamily="50" charset="-128"/>
            </a:endParaRP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6488" y="2377875"/>
            <a:ext cx="4627866" cy="4300717"/>
          </a:xfrm>
        </p:spPr>
        <p:txBody>
          <a:bodyPr lIns="0" tIns="0" rtlCol="0"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20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78457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段組み​​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リーフォーム:図形 20">
            <a:extLst>
              <a:ext uri="{FF2B5EF4-FFF2-40B4-BE49-F238E27FC236}">
                <a16:creationId xmlns:a16="http://schemas.microsoft.com/office/drawing/2014/main" id="{F6276F98-083C-C436-D4E0-BB6B1D617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810562"/>
            <a:ext cx="3505512" cy="3047438"/>
          </a:xfrm>
          <a:custGeom>
            <a:avLst/>
            <a:gdLst>
              <a:gd name="connsiteX0" fmla="*/ 140070 w 3505512"/>
              <a:gd name="connsiteY0" fmla="*/ 84 h 3047438"/>
              <a:gd name="connsiteX1" fmla="*/ 378078 w 3505512"/>
              <a:gd name="connsiteY1" fmla="*/ 26868 h 3047438"/>
              <a:gd name="connsiteX2" fmla="*/ 2124544 w 3505512"/>
              <a:gd name="connsiteY2" fmla="*/ 1868599 h 3047438"/>
              <a:gd name="connsiteX3" fmla="*/ 3503411 w 3505512"/>
              <a:gd name="connsiteY3" fmla="*/ 3038169 h 3047438"/>
              <a:gd name="connsiteX4" fmla="*/ 3505512 w 3505512"/>
              <a:gd name="connsiteY4" fmla="*/ 3047438 h 3047438"/>
              <a:gd name="connsiteX5" fmla="*/ 0 w 3505512"/>
              <a:gd name="connsiteY5" fmla="*/ 3047438 h 3047438"/>
              <a:gd name="connsiteX6" fmla="*/ 0 w 3505512"/>
              <a:gd name="connsiteY6" fmla="*/ 9356 h 3047438"/>
              <a:gd name="connsiteX7" fmla="*/ 32906 w 3505512"/>
              <a:gd name="connsiteY7" fmla="*/ 4358 h 3047438"/>
              <a:gd name="connsiteX8" fmla="*/ 140070 w 3505512"/>
              <a:gd name="connsiteY8" fmla="*/ 84 h 304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5512" h="3047438">
                <a:moveTo>
                  <a:pt x="140070" y="84"/>
                </a:moveTo>
                <a:cubicBezTo>
                  <a:pt x="214085" y="1007"/>
                  <a:pt x="293301" y="9629"/>
                  <a:pt x="378078" y="26868"/>
                </a:cubicBezTo>
                <a:cubicBezTo>
                  <a:pt x="1074806" y="168586"/>
                  <a:pt x="1202169" y="1352919"/>
                  <a:pt x="2124544" y="1868599"/>
                </a:cubicBezTo>
                <a:cubicBezTo>
                  <a:pt x="2570800" y="2118122"/>
                  <a:pt x="3301901" y="2354692"/>
                  <a:pt x="3503411" y="3038169"/>
                </a:cubicBezTo>
                <a:lnTo>
                  <a:pt x="3505512" y="3047438"/>
                </a:lnTo>
                <a:lnTo>
                  <a:pt x="0" y="3047438"/>
                </a:lnTo>
                <a:lnTo>
                  <a:pt x="0" y="9356"/>
                </a:lnTo>
                <a:lnTo>
                  <a:pt x="32906" y="4358"/>
                </a:lnTo>
                <a:cubicBezTo>
                  <a:pt x="67357" y="1086"/>
                  <a:pt x="103063" y="-377"/>
                  <a:pt x="140070" y="84"/>
                </a:cubicBezTo>
                <a:close/>
              </a:path>
            </a:pathLst>
          </a:custGeom>
          <a:solidFill>
            <a:schemeClr val="accent5"/>
          </a:solidFill>
          <a:ln w="222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ja-JP" altLang="en-US" baseline="0" noProof="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タイトル プレースホルダー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180616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</a:t>
            </a:r>
          </a:p>
        </p:txBody>
      </p:sp>
      <p:sp>
        <p:nvSpPr>
          <p:cNvPr id="7" name="フッター プレースホルダー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/>
              <a:t>プレゼンテーションのタイトル</a:t>
            </a:r>
            <a:endParaRPr lang="ja-JP" altLang="en-US" noProof="0" dirty="0">
              <a:latin typeface="Meiryo UI" panose="020B0604030504040204" pitchFamily="50" charset="-128"/>
            </a:endParaRPr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D22F896-40B5-4ADD-8801-0D06FADFA095}" type="slidenum">
              <a:rPr lang="en-US" altLang="ja-JP" noProof="0" smtClean="0"/>
              <a:pPr/>
              <a:t>‹#›</a:t>
            </a:fld>
            <a:endParaRPr lang="ja-JP" altLang="en-US" noProof="0" dirty="0">
              <a:latin typeface="Meiryo UI" panose="020B0604030504040204" pitchFamily="50" charset="-128"/>
            </a:endParaRP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87333" y="2377871"/>
            <a:ext cx="4292202" cy="435940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20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8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6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10" name="コンテンツ プレースホルダー 10">
            <a:extLst>
              <a:ext uri="{FF2B5EF4-FFF2-40B4-BE49-F238E27FC236}">
                <a16:creationId xmlns:a16="http://schemas.microsoft.com/office/drawing/2014/main" id="{CB9E0096-D944-5245-13D4-92814D4D59C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318385" y="2377871"/>
            <a:ext cx="4172575" cy="435940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20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8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6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092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+ コンテンツ + 表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プレースホルダー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180616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</a:t>
            </a:r>
          </a:p>
        </p:txBody>
      </p:sp>
      <p:sp>
        <p:nvSpPr>
          <p:cNvPr id="7" name="フッター プレースホルダー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 dirty="0"/>
              <a:t>プレゼンテーションのタイトル</a:t>
            </a:r>
            <a:endParaRPr lang="ja-JP" altLang="en-US" noProof="0" dirty="0">
              <a:latin typeface="Meiryo UI" panose="020B0604030504040204" pitchFamily="50" charset="-128"/>
            </a:endParaRPr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D22F896-40B5-4ADD-8801-0D06FADFA095}" type="slidenum">
              <a:rPr lang="en-US" altLang="ja-JP" noProof="0" smtClean="0"/>
              <a:pPr/>
              <a:t>‹#›</a:t>
            </a:fld>
            <a:endParaRPr lang="ja-JP" altLang="en-US" noProof="0" dirty="0">
              <a:latin typeface="Meiryo UI" panose="020B0604030504040204" pitchFamily="50" charset="-128"/>
            </a:endParaRP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0323" y="2366300"/>
            <a:ext cx="3536078" cy="3588330"/>
          </a:xfrm>
        </p:spPr>
        <p:txBody>
          <a:bodyPr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12001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6573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21145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12" name="表プレースホルダー 11">
            <a:extLst>
              <a:ext uri="{FF2B5EF4-FFF2-40B4-BE49-F238E27FC236}">
                <a16:creationId xmlns:a16="http://schemas.microsoft.com/office/drawing/2014/main" id="{23945778-2B6F-930D-51C8-417685BC4E19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73600" y="2366300"/>
            <a:ext cx="6816725" cy="3587750"/>
          </a:xfrm>
        </p:spPr>
        <p:txBody>
          <a:bodyPr rtlCol="0"/>
          <a:lstStyle>
            <a:lvl1pPr>
              <a:defRPr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アイコンをクリックして表を追加</a:t>
            </a:r>
          </a:p>
        </p:txBody>
      </p:sp>
    </p:spTree>
    <p:extLst>
      <p:ext uri="{BB962C8B-B14F-4D97-AF65-F5344CB8AC3E}">
        <p14:creationId xmlns:p14="http://schemas.microsoft.com/office/powerpoint/2010/main" val="1253627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D22F896-40B5-4ADD-8801-0D06FADFA095}" type="slidenum">
              <a:rPr lang="en-US" altLang="ja-JP" noProof="0" smtClean="0"/>
              <a:pPr/>
              <a:t>‹#›</a:t>
            </a:fld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70" r:id="rId14"/>
    <p:sldLayoutId id="2147483669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cap="all" baseline="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 baseline="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6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C612DB-62CB-A384-9219-BA28D4BC0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83" y="1193292"/>
            <a:ext cx="9591634" cy="4471416"/>
          </a:xfrm>
        </p:spPr>
        <p:txBody>
          <a:bodyPr rtlCol="0"/>
          <a:lstStyle/>
          <a:p>
            <a:pPr>
              <a:lnSpc>
                <a:spcPct val="100000"/>
              </a:lnSpc>
            </a:pPr>
            <a:r>
              <a:rPr lang="ja-JP" altLang="en-US" b="1"/>
              <a:t>中附中１年生</a:t>
            </a:r>
            <a:br>
              <a:rPr lang="en-US" altLang="ja-JP" b="1" dirty="0"/>
            </a:br>
            <a:r>
              <a:rPr lang="ja-JP" altLang="en-US" b="1"/>
              <a:t>理工学部訪問</a:t>
            </a:r>
            <a:endParaRPr lang="ja-JP" altLang="en-US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12CD9D1F-0D8E-0F00-1BB3-A15E63B97F12}"/>
              </a:ext>
            </a:extLst>
          </p:cNvPr>
          <p:cNvSpPr txBox="1">
            <a:spLocks/>
          </p:cNvSpPr>
          <p:nvPr/>
        </p:nvSpPr>
        <p:spPr>
          <a:xfrm>
            <a:off x="8863584" y="5664708"/>
            <a:ext cx="3194304" cy="5758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7000">
                <a:schemeClr val="accent1">
                  <a:lumMod val="45000"/>
                  <a:lumOff val="55000"/>
                </a:schemeClr>
              </a:gs>
              <a:gs pos="8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58016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kumimoji="1" sz="5400" kern="1200" cap="all" spc="6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ja-JP" altLang="en-US" sz="2000" b="1">
                <a:solidFill>
                  <a:schemeClr val="bg1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中央大学</a:t>
            </a:r>
            <a:r>
              <a:rPr lang="en-US" altLang="ja-JP" sz="2000" b="1" dirty="0">
                <a:solidFill>
                  <a:schemeClr val="bg1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: </a:t>
            </a:r>
            <a:r>
              <a:rPr lang="ja-JP" altLang="en-US" sz="2000" b="1">
                <a:solidFill>
                  <a:schemeClr val="bg1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髙木悠人</a:t>
            </a:r>
            <a:endParaRPr lang="en-US" altLang="ja-JP" sz="2000" b="1" dirty="0">
              <a:solidFill>
                <a:schemeClr val="bg1"/>
              </a:solidFill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pic>
        <p:nvPicPr>
          <p:cNvPr id="4" name="図 3" descr="QR コード&#10;&#10;AI 生成コンテンツは誤りを含む可能性があります。">
            <a:extLst>
              <a:ext uri="{FF2B5EF4-FFF2-40B4-BE49-F238E27FC236}">
                <a16:creationId xmlns:a16="http://schemas.microsoft.com/office/drawing/2014/main" id="{309E815E-3601-0230-E50D-A3EFC0EBE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9724"/>
            <a:ext cx="788276" cy="7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7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949E1-0156-9D7A-A5B7-17080F1FF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F1A3C6B-0E0E-2CC2-E67B-747384A0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1" y="536984"/>
            <a:ext cx="6574731" cy="716084"/>
          </a:xfrm>
        </p:spPr>
        <p:txBody>
          <a:bodyPr rtlCol="0"/>
          <a:lstStyle/>
          <a:p>
            <a:pPr rtl="0"/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ビジネスデータサイエンス学科</a:t>
            </a:r>
            <a:endParaRPr lang="ja-JP" altLang="en-US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313071A-9D04-18CB-C17C-0BEFFF5C0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ja-JP" smtClean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pPr rtl="0"/>
              <a:t>10</a:t>
            </a:fld>
            <a:endParaRPr lang="ja-JP" altLang="en-US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1E7E366D-B1B8-FB61-CC22-9888F8A8F3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9371" y="1253067"/>
            <a:ext cx="10791589" cy="560493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marL="0" indent="0" rtl="0">
              <a:buNone/>
            </a:pP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marL="0" indent="0" rtl="0">
              <a:buNone/>
            </a:pP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marL="0" indent="0" algn="ctr" rtl="0">
              <a:buNone/>
            </a:pPr>
            <a:r>
              <a:rPr lang="en-US" altLang="ja-JP" sz="2400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Q. AI</a:t>
            </a:r>
            <a:r>
              <a:rPr lang="ja-JP" altLang="en-US" sz="240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がどうやって動いてるかわかりますか？？</a:t>
            </a:r>
            <a:endParaRPr lang="en-US" altLang="ja-JP" sz="2400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pic>
        <p:nvPicPr>
          <p:cNvPr id="2" name="図 1" descr="人, 屋内, 衣類, 若い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E28C85F6-9F85-15EA-7616-BF381DE5E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040" y="5297621"/>
            <a:ext cx="1397762" cy="1404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B1BE94DB-7EFF-B557-8747-8E762A05974F}"/>
              </a:ext>
            </a:extLst>
          </p:cNvPr>
          <p:cNvSpPr/>
          <p:nvPr/>
        </p:nvSpPr>
        <p:spPr>
          <a:xfrm>
            <a:off x="2314535" y="5022473"/>
            <a:ext cx="7778663" cy="1164920"/>
          </a:xfrm>
          <a:prstGeom prst="wedgeRoundRectCallout">
            <a:avLst>
              <a:gd name="adj1" fmla="val 49537"/>
              <a:gd name="adj2" fmla="val 78629"/>
              <a:gd name="adj3" fmla="val 1666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「</a:t>
            </a:r>
            <a:r>
              <a:rPr kumimoji="1" lang="en-US" altLang="ja-JP" sz="2400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AI</a:t>
            </a:r>
            <a:r>
              <a:rPr kumimoji="1" lang="ja-JP" altLang="en-US" sz="2400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が文章の意味を理解する」ってどういう仕組み？</a:t>
            </a:r>
          </a:p>
        </p:txBody>
      </p:sp>
      <p:pic>
        <p:nvPicPr>
          <p:cNvPr id="6" name="図 5" descr="QR コード&#10;&#10;AI 生成コンテンツは誤りを含む可能性があります。">
            <a:extLst>
              <a:ext uri="{FF2B5EF4-FFF2-40B4-BE49-F238E27FC236}">
                <a16:creationId xmlns:a16="http://schemas.microsoft.com/office/drawing/2014/main" id="{3EEC881A-D72F-CC15-DB7D-79D300231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69724"/>
            <a:ext cx="788276" cy="7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19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AD64B-EE94-6C5B-1874-A8C2ADA09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60DE3CD-F906-3024-FE4F-A5744C203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1" y="536984"/>
            <a:ext cx="6574731" cy="716084"/>
          </a:xfrm>
        </p:spPr>
        <p:txBody>
          <a:bodyPr rtlCol="0"/>
          <a:lstStyle/>
          <a:p>
            <a:pPr rtl="0"/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ビジネスデータサイエンス学科</a:t>
            </a:r>
            <a:endParaRPr lang="ja-JP" altLang="en-US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08DE870-F83A-655C-B3D3-5AF79920E6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ja-JP" smtClean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pPr rtl="0"/>
              <a:t>11</a:t>
            </a:fld>
            <a:endParaRPr lang="ja-JP" altLang="en-US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EEB1A55-BF5C-DC56-3935-5C4C8D3AC2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9371" y="1253067"/>
            <a:ext cx="10791589" cy="560493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実は、</a:t>
            </a:r>
            <a:r>
              <a:rPr lang="en-US" altLang="ja-JP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AI</a:t>
            </a: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は文章を理解しているのではなく、</a:t>
            </a:r>
            <a:r>
              <a:rPr lang="ja-JP" altLang="en-US" b="1">
                <a:highlight>
                  <a:srgbClr val="FFFF00"/>
                </a:highlight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確率計算</a:t>
            </a: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を無限にやっている！！</a:t>
            </a: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pic>
        <p:nvPicPr>
          <p:cNvPr id="9218" name="Picture 2" descr="大規模言語モデル（LLM）とは？仕組みや種類一覧、活用サービス、課題を紹介 | スキルアップAI Journal">
            <a:extLst>
              <a:ext uri="{FF2B5EF4-FFF2-40B4-BE49-F238E27FC236}">
                <a16:creationId xmlns:a16="http://schemas.microsoft.com/office/drawing/2014/main" id="{88D656DB-1218-6A6A-0E90-E0933A444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444" y="2096769"/>
            <a:ext cx="8971441" cy="391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コンテンツ プレースホルダー 4">
            <a:extLst>
              <a:ext uri="{FF2B5EF4-FFF2-40B4-BE49-F238E27FC236}">
                <a16:creationId xmlns:a16="http://schemas.microsoft.com/office/drawing/2014/main" id="{1F3A3DEE-8543-D8D2-9E49-890CB62EF78C}"/>
              </a:ext>
            </a:extLst>
          </p:cNvPr>
          <p:cNvSpPr txBox="1">
            <a:spLocks/>
          </p:cNvSpPr>
          <p:nvPr/>
        </p:nvSpPr>
        <p:spPr>
          <a:xfrm>
            <a:off x="8564137" y="6488667"/>
            <a:ext cx="4046256" cy="3693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20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参考</a:t>
            </a:r>
            <a:r>
              <a:rPr lang="en-US" altLang="ja-JP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:</a:t>
            </a:r>
            <a:r>
              <a:rPr lang="ja-JP" altLang="en-US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スキルアップ</a:t>
            </a:r>
            <a:r>
              <a:rPr lang="en-US" altLang="ja-JP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AI Journal</a:t>
            </a:r>
          </a:p>
        </p:txBody>
      </p:sp>
      <p:pic>
        <p:nvPicPr>
          <p:cNvPr id="2" name="図 1" descr="QR コード&#10;&#10;AI 生成コンテンツは誤りを含む可能性があります。">
            <a:extLst>
              <a:ext uri="{FF2B5EF4-FFF2-40B4-BE49-F238E27FC236}">
                <a16:creationId xmlns:a16="http://schemas.microsoft.com/office/drawing/2014/main" id="{AED48B9B-633F-17E5-7FFE-DB8EBCB5F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69724"/>
            <a:ext cx="788276" cy="7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0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B506E-4BB7-AC0F-3B77-A0F1AC9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5C6D03C-F2EA-6E5F-D09C-176B863D4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1" y="536984"/>
            <a:ext cx="6574731" cy="716084"/>
          </a:xfrm>
        </p:spPr>
        <p:txBody>
          <a:bodyPr rtlCol="0"/>
          <a:lstStyle/>
          <a:p>
            <a:pPr rtl="0"/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理系の魅力</a:t>
            </a:r>
            <a:endParaRPr lang="ja-JP" altLang="en-US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52F6EA6-C9EE-70EA-533E-371E4CBCB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ja-JP" smtClean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pPr rtl="0"/>
              <a:t>12</a:t>
            </a:fld>
            <a:endParaRPr lang="ja-JP" altLang="en-US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93563A3-138D-8064-E2F8-CD56ECE43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9371" y="1253068"/>
            <a:ext cx="10791589" cy="5604932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ja-JP" altLang="en-US" sz="2400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魅力</a:t>
            </a:r>
            <a:r>
              <a:rPr lang="en-US" altLang="ja-JP" sz="2400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1. </a:t>
            </a:r>
            <a:r>
              <a:rPr lang="ja-JP" altLang="en-US" sz="2400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将来活かせる専門性が身に付く</a:t>
            </a:r>
            <a:endParaRPr lang="en-US" altLang="ja-JP" sz="2400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marL="0" indent="0" rtl="0">
              <a:buNone/>
            </a:pPr>
            <a:r>
              <a:rPr lang="ja-JP" altLang="en-US" sz="2400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魅力</a:t>
            </a:r>
            <a:r>
              <a:rPr lang="en-US" altLang="ja-JP" sz="2400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2. </a:t>
            </a:r>
            <a:r>
              <a:rPr lang="ja-JP" altLang="en-US" sz="2400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問題解決をする上での論理的思考力・ツールを身につけられる</a:t>
            </a:r>
            <a:endParaRPr lang="en-US" altLang="ja-JP" sz="2400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pic>
        <p:nvPicPr>
          <p:cNvPr id="12290" name="Picture 2" descr="研究イラスト素材｜研究ネット">
            <a:extLst>
              <a:ext uri="{FF2B5EF4-FFF2-40B4-BE49-F238E27FC236}">
                <a16:creationId xmlns:a16="http://schemas.microsoft.com/office/drawing/2014/main" id="{217B1167-6E1A-3ABA-F16B-D546DF420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820" y="2613653"/>
            <a:ext cx="6132689" cy="424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 descr="QR コード&#10;&#10;AI 生成コンテンツは誤りを含む可能性があります。">
            <a:extLst>
              <a:ext uri="{FF2B5EF4-FFF2-40B4-BE49-F238E27FC236}">
                <a16:creationId xmlns:a16="http://schemas.microsoft.com/office/drawing/2014/main" id="{0D10B516-6DD1-3BF3-38CB-C0771C142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69724"/>
            <a:ext cx="788276" cy="7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42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CD52A-B144-F70A-270E-191754328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3A2FA2E-DC5D-AAD9-BC4B-D2433163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1" y="536984"/>
            <a:ext cx="6574731" cy="716084"/>
          </a:xfrm>
        </p:spPr>
        <p:txBody>
          <a:bodyPr rtlCol="0"/>
          <a:lstStyle/>
          <a:p>
            <a:pPr rtl="0"/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理系の魅力</a:t>
            </a:r>
            <a:endParaRPr lang="ja-JP" altLang="en-US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9D54CCA-2DF7-5693-38D2-0ACF218C8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ja-JP" smtClean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pPr rtl="0"/>
              <a:t>13</a:t>
            </a:fld>
            <a:endParaRPr lang="ja-JP" altLang="en-US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9E55C2C-3D40-EA63-3611-31E342FAE1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9371" y="1253068"/>
            <a:ext cx="10791589" cy="560493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魅力</a:t>
            </a:r>
            <a:r>
              <a:rPr lang="en-US" altLang="ja-JP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1. </a:t>
            </a: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将来活かせる専門性が身に付く</a:t>
            </a: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marL="0" indent="0" rtl="0">
              <a:buNone/>
            </a:pP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graphicFrame>
        <p:nvGraphicFramePr>
          <p:cNvPr id="37" name="表 36">
            <a:extLst>
              <a:ext uri="{FF2B5EF4-FFF2-40B4-BE49-F238E27FC236}">
                <a16:creationId xmlns:a16="http://schemas.microsoft.com/office/drawing/2014/main" id="{9DF3A4F7-76D7-E51B-34CC-165BCD57B4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931743"/>
              </p:ext>
            </p:extLst>
          </p:nvPr>
        </p:nvGraphicFramePr>
        <p:xfrm>
          <a:off x="699369" y="1787831"/>
          <a:ext cx="10791588" cy="48081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395794">
                  <a:extLst>
                    <a:ext uri="{9D8B030D-6E8A-4147-A177-3AD203B41FA5}">
                      <a16:colId xmlns:a16="http://schemas.microsoft.com/office/drawing/2014/main" val="2107962638"/>
                    </a:ext>
                  </a:extLst>
                </a:gridCol>
                <a:gridCol w="5395794">
                  <a:extLst>
                    <a:ext uri="{9D8B030D-6E8A-4147-A177-3AD203B41FA5}">
                      <a16:colId xmlns:a16="http://schemas.microsoft.com/office/drawing/2014/main" val="1707159312"/>
                    </a:ext>
                  </a:extLst>
                </a:gridCol>
              </a:tblGrid>
              <a:tr h="120204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/>
                        <a:t>大学</a:t>
                      </a:r>
                      <a:r>
                        <a:rPr kumimoji="1" lang="en-US" altLang="ja-JP" sz="2800" dirty="0"/>
                        <a:t>(</a:t>
                      </a:r>
                      <a:r>
                        <a:rPr kumimoji="1" lang="ja-JP" altLang="en-US" sz="2800"/>
                        <a:t>学科</a:t>
                      </a:r>
                      <a:r>
                        <a:rPr kumimoji="1" lang="en-US" altLang="ja-JP" sz="2800" dirty="0"/>
                        <a:t>)</a:t>
                      </a:r>
                      <a:r>
                        <a:rPr kumimoji="1" lang="ja-JP" altLang="en-US" sz="2800"/>
                        <a:t>で勉強すること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/>
                        <a:t>活かせる職業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203021"/>
                  </a:ext>
                </a:extLst>
              </a:tr>
              <a:tr h="120204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chemeClr val="bg1"/>
                          </a:solidFill>
                        </a:rPr>
                        <a:t>OR</a:t>
                      </a:r>
                    </a:p>
                    <a:p>
                      <a:pPr algn="ctr"/>
                      <a:r>
                        <a:rPr kumimoji="1" lang="ja-JP" altLang="en-US" sz="240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輸送ルートの最適化など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chemeClr val="bg1"/>
                          </a:solidFill>
                        </a:rPr>
                        <a:t>SAP</a:t>
                      </a:r>
                      <a:r>
                        <a:rPr kumimoji="1" lang="ja-JP" altLang="en-US" sz="2400" b="1">
                          <a:solidFill>
                            <a:schemeClr val="bg1"/>
                          </a:solidFill>
                        </a:rPr>
                        <a:t>コンサルティング</a:t>
                      </a:r>
                      <a:r>
                        <a:rPr kumimoji="1" lang="en-US" altLang="ja-JP" sz="2400" b="1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algn="ctr"/>
                      <a:r>
                        <a:rPr kumimoji="1" lang="en-US" altLang="ja-JP" sz="2400" b="1" dirty="0">
                          <a:solidFill>
                            <a:schemeClr val="bg1"/>
                          </a:solidFill>
                        </a:rPr>
                        <a:t>AI</a:t>
                      </a:r>
                      <a:r>
                        <a:rPr kumimoji="1" lang="ja-JP" altLang="en-US" sz="2400" b="1">
                          <a:solidFill>
                            <a:schemeClr val="bg1"/>
                          </a:solidFill>
                        </a:rPr>
                        <a:t>コンサルティング</a:t>
                      </a:r>
                      <a:endParaRPr kumimoji="1" lang="en-US" altLang="ja-JP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335228"/>
                  </a:ext>
                </a:extLst>
              </a:tr>
              <a:tr h="120204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1">
                          <a:solidFill>
                            <a:schemeClr val="bg1"/>
                          </a:solidFill>
                        </a:rPr>
                        <a:t>プログラミング</a:t>
                      </a:r>
                      <a:endParaRPr kumimoji="1" lang="en-US" altLang="ja-JP" sz="2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240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主に、</a:t>
                      </a:r>
                      <a:r>
                        <a:rPr kumimoji="1" lang="en-US" altLang="ja-JP" sz="24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AI, </a:t>
                      </a:r>
                      <a:r>
                        <a:rPr kumimoji="1" lang="ja-JP" altLang="en-US" sz="240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機械学習系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chemeClr val="bg1"/>
                          </a:solidFill>
                        </a:rPr>
                        <a:t>AI</a:t>
                      </a:r>
                      <a:r>
                        <a:rPr kumimoji="1" lang="ja-JP" altLang="en-US" sz="2400" b="1">
                          <a:solidFill>
                            <a:schemeClr val="bg1"/>
                          </a:solidFill>
                        </a:rPr>
                        <a:t>エンジニア</a:t>
                      </a:r>
                      <a:r>
                        <a:rPr kumimoji="1" lang="en-US" altLang="ja-JP" sz="2400" b="1" dirty="0">
                          <a:solidFill>
                            <a:schemeClr val="bg1"/>
                          </a:solidFill>
                        </a:rPr>
                        <a:t>, ML</a:t>
                      </a:r>
                      <a:r>
                        <a:rPr kumimoji="1" lang="ja-JP" altLang="en-US" sz="2400" b="1">
                          <a:solidFill>
                            <a:schemeClr val="bg1"/>
                          </a:solidFill>
                        </a:rPr>
                        <a:t>エンジニア</a:t>
                      </a:r>
                      <a:r>
                        <a:rPr kumimoji="1" lang="en-US" altLang="ja-JP" sz="2400" b="1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algn="ctr"/>
                      <a:r>
                        <a:rPr kumimoji="1" lang="en-US" altLang="ja-JP" sz="2400" b="1" dirty="0">
                          <a:solidFill>
                            <a:schemeClr val="bg1"/>
                          </a:solidFill>
                        </a:rPr>
                        <a:t>AI</a:t>
                      </a:r>
                      <a:r>
                        <a:rPr kumimoji="1" lang="ja-JP" altLang="en-US" sz="2400" b="1">
                          <a:solidFill>
                            <a:schemeClr val="bg1"/>
                          </a:solidFill>
                        </a:rPr>
                        <a:t>コンサルティング</a:t>
                      </a:r>
                      <a:endParaRPr kumimoji="1" lang="en-US" altLang="ja-JP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367176"/>
                  </a:ext>
                </a:extLst>
              </a:tr>
              <a:tr h="120204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chemeClr val="bg1"/>
                          </a:solidFill>
                        </a:rPr>
                        <a:t>※</a:t>
                      </a:r>
                      <a:r>
                        <a:rPr kumimoji="1" lang="ja-JP" altLang="en-US" sz="2400" b="1">
                          <a:solidFill>
                            <a:schemeClr val="bg1"/>
                          </a:solidFill>
                        </a:rPr>
                        <a:t>アントレプレナーシップ</a:t>
                      </a:r>
                      <a:endParaRPr kumimoji="1" lang="en-US" altLang="ja-JP" sz="2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240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ビジネスアイデアを形にする授業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1">
                          <a:solidFill>
                            <a:schemeClr val="bg1"/>
                          </a:solidFill>
                        </a:rPr>
                        <a:t>起業</a:t>
                      </a:r>
                      <a:r>
                        <a:rPr kumimoji="1" lang="en-US" altLang="ja-JP" sz="24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kumimoji="1" lang="ja-JP" altLang="en-US" sz="2400" b="1">
                          <a:solidFill>
                            <a:schemeClr val="bg1"/>
                          </a:solidFill>
                        </a:rPr>
                        <a:t>アドバイザリー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100984"/>
                  </a:ext>
                </a:extLst>
              </a:tr>
            </a:tbl>
          </a:graphicData>
        </a:graphic>
      </p:graphicFrame>
      <p:pic>
        <p:nvPicPr>
          <p:cNvPr id="2" name="図 1" descr="QR コード&#10;&#10;AI 生成コンテンツは誤りを含む可能性があります。">
            <a:extLst>
              <a:ext uri="{FF2B5EF4-FFF2-40B4-BE49-F238E27FC236}">
                <a16:creationId xmlns:a16="http://schemas.microsoft.com/office/drawing/2014/main" id="{E0985CBF-F125-DB28-9805-3745A752B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9724"/>
            <a:ext cx="788276" cy="7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53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E1AD8-04D5-95AD-2545-7458C9E7D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0A6385B-9470-1F40-7C2E-B16E6CDD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1" y="536984"/>
            <a:ext cx="6574731" cy="716084"/>
          </a:xfrm>
        </p:spPr>
        <p:txBody>
          <a:bodyPr rtlCol="0"/>
          <a:lstStyle/>
          <a:p>
            <a:pPr rtl="0"/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理系の魅力</a:t>
            </a:r>
            <a:endParaRPr lang="ja-JP" altLang="en-US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D92F67-AC18-9BA4-C902-1AA66DFE0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ja-JP" smtClean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pPr rtl="0"/>
              <a:t>14</a:t>
            </a:fld>
            <a:endParaRPr lang="ja-JP" altLang="en-US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A258F919-01EC-06D2-8142-C95CB82BD6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9371" y="1253068"/>
            <a:ext cx="10791589" cy="560493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魅力</a:t>
            </a:r>
            <a:r>
              <a:rPr lang="en-US" altLang="ja-JP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2. </a:t>
            </a: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問題解決をする上での論理的思考力・ツールを身につけられる</a:t>
            </a: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marL="0" indent="0" rtl="0">
              <a:buNone/>
            </a:pP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例</a:t>
            </a:r>
            <a:r>
              <a:rPr lang="en-US" altLang="ja-JP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) </a:t>
            </a: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冷蔵庫の中の写真を撮って、作れるメニュー提案してくれるアプリ</a:t>
            </a: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marL="0" indent="0" rtl="0">
              <a:buNone/>
            </a:pP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pic>
        <p:nvPicPr>
          <p:cNvPr id="16" name="図 15" descr="グラフィカル ユーザー インターフェイス, テキスト, アプリケーション, Web サイト&#10;&#10;AI 生成コンテンツは誤りを含む可能性があります。">
            <a:extLst>
              <a:ext uri="{FF2B5EF4-FFF2-40B4-BE49-F238E27FC236}">
                <a16:creationId xmlns:a16="http://schemas.microsoft.com/office/drawing/2014/main" id="{093B70A6-18C5-21AD-8F0A-2723CACF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328" y="2350445"/>
            <a:ext cx="6405343" cy="4242714"/>
          </a:xfrm>
          <a:prstGeom prst="rect">
            <a:avLst/>
          </a:prstGeom>
        </p:spPr>
      </p:pic>
      <p:pic>
        <p:nvPicPr>
          <p:cNvPr id="2" name="図 1" descr="QR コード&#10;&#10;AI 生成コンテンツは誤りを含む可能性があります。">
            <a:extLst>
              <a:ext uri="{FF2B5EF4-FFF2-40B4-BE49-F238E27FC236}">
                <a16:creationId xmlns:a16="http://schemas.microsoft.com/office/drawing/2014/main" id="{724DBCC1-87B9-D43D-73CD-E3711935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69724"/>
            <a:ext cx="788276" cy="788276"/>
          </a:xfrm>
          <a:prstGeom prst="rect">
            <a:avLst/>
          </a:prstGeom>
        </p:spPr>
      </p:pic>
      <p:sp>
        <p:nvSpPr>
          <p:cNvPr id="6" name="コンテンツ プレースホルダー 4">
            <a:extLst>
              <a:ext uri="{FF2B5EF4-FFF2-40B4-BE49-F238E27FC236}">
                <a16:creationId xmlns:a16="http://schemas.microsoft.com/office/drawing/2014/main" id="{E6F2D7A1-ABE7-D286-0791-996A336104BE}"/>
              </a:ext>
            </a:extLst>
          </p:cNvPr>
          <p:cNvSpPr txBox="1">
            <a:spLocks/>
          </p:cNvSpPr>
          <p:nvPr/>
        </p:nvSpPr>
        <p:spPr>
          <a:xfrm>
            <a:off x="7191611" y="6520711"/>
            <a:ext cx="4998720" cy="2420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20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※Engineer Guild Hackathon</a:t>
            </a: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にて、開発</a:t>
            </a: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7483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D8BB0-80E4-37B8-929D-57080D867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803ED02-C3F6-4F9F-AA4B-675DA9ED1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1" y="536984"/>
            <a:ext cx="6574731" cy="716084"/>
          </a:xfrm>
        </p:spPr>
        <p:txBody>
          <a:bodyPr rtlCol="0"/>
          <a:lstStyle/>
          <a:p>
            <a:pPr rtl="0"/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理系の魅力</a:t>
            </a:r>
            <a:endParaRPr lang="ja-JP" altLang="en-US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74038E1-6251-CFAD-68A4-8F9AA5E4E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ja-JP" smtClean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pPr rtl="0"/>
              <a:t>15</a:t>
            </a:fld>
            <a:endParaRPr lang="ja-JP" altLang="en-US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753CCF9-2B45-19A1-ED49-7903575954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9371" y="1253068"/>
            <a:ext cx="10791589" cy="560493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魅力</a:t>
            </a:r>
            <a:r>
              <a:rPr lang="en-US" altLang="ja-JP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2. </a:t>
            </a: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問題解決をする上での論理的思考力・ツールを身につけられる</a:t>
            </a: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marL="0" indent="0" rtl="0">
              <a:buNone/>
            </a:pP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例</a:t>
            </a:r>
            <a:r>
              <a:rPr lang="en-US" altLang="ja-JP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) </a:t>
            </a: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会話文字起こしアプリ</a:t>
            </a: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marL="0" indent="0" rtl="0">
              <a:buNone/>
            </a:pP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pic>
        <p:nvPicPr>
          <p:cNvPr id="6" name="図 5" descr="携帯電話の画面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858E3E34-810E-B46E-106E-545A4843A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328" y="2350445"/>
            <a:ext cx="6405344" cy="4244768"/>
          </a:xfrm>
          <a:prstGeom prst="rect">
            <a:avLst/>
          </a:prstGeom>
        </p:spPr>
      </p:pic>
      <p:pic>
        <p:nvPicPr>
          <p:cNvPr id="2" name="図 1" descr="QR コード&#10;&#10;AI 生成コンテンツは誤りを含む可能性があります。">
            <a:extLst>
              <a:ext uri="{FF2B5EF4-FFF2-40B4-BE49-F238E27FC236}">
                <a16:creationId xmlns:a16="http://schemas.microsoft.com/office/drawing/2014/main" id="{CB219114-448E-0D8D-CB8A-F5A971B54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69724"/>
            <a:ext cx="788276" cy="7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29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05360-DA47-313C-3265-0A16197D3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11B0307-AAF0-B8D8-0B9D-E4C073863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1" y="536984"/>
            <a:ext cx="6574731" cy="716084"/>
          </a:xfrm>
        </p:spPr>
        <p:txBody>
          <a:bodyPr rtlCol="0"/>
          <a:lstStyle/>
          <a:p>
            <a:pPr rtl="0"/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理系の魅力</a:t>
            </a:r>
            <a:endParaRPr lang="ja-JP" altLang="en-US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3CDCB06-8BA5-497F-45DE-B28DDD92C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ja-JP" smtClean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pPr rtl="0"/>
              <a:t>16</a:t>
            </a:fld>
            <a:endParaRPr lang="ja-JP" altLang="en-US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67DEFCF-5D2B-BC30-682C-043AD4653C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9371" y="1253068"/>
            <a:ext cx="10791589" cy="560493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魅力</a:t>
            </a:r>
            <a:r>
              <a:rPr lang="en-US" altLang="ja-JP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2. </a:t>
            </a: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問題解決をする上での論理的思考力・ツールを身につけられる</a:t>
            </a: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marL="0" indent="0" rtl="0">
              <a:buNone/>
            </a:pP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例</a:t>
            </a:r>
            <a:r>
              <a:rPr lang="en-US" altLang="ja-JP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) </a:t>
            </a: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オンライン</a:t>
            </a:r>
            <a:r>
              <a:rPr lang="en-US" altLang="ja-JP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 </a:t>
            </a: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ケース面接プラットフォーム</a:t>
            </a:r>
            <a:r>
              <a:rPr lang="en-US" altLang="ja-JP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(G-SPARK</a:t>
            </a: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の一貫で開発中</a:t>
            </a:r>
            <a:r>
              <a:rPr lang="en-US" altLang="ja-JP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)</a:t>
            </a:r>
          </a:p>
          <a:p>
            <a:pPr marL="0" indent="0" rtl="0">
              <a:buNone/>
            </a:pP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pic>
        <p:nvPicPr>
          <p:cNvPr id="11266" name="Picture 2" descr="面接のシルエット02 | 無料のAi・PNG白黒シルエットイラスト">
            <a:extLst>
              <a:ext uri="{FF2B5EF4-FFF2-40B4-BE49-F238E27FC236}">
                <a16:creationId xmlns:a16="http://schemas.microsoft.com/office/drawing/2014/main" id="{F763DC45-BBAB-A74C-B56A-969302E9C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917" y="2137984"/>
            <a:ext cx="4425043" cy="442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50A91BAA-44F3-929A-D397-E496BA8C0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71" y="2668058"/>
            <a:ext cx="6499099" cy="3894969"/>
          </a:xfrm>
          <a:prstGeom prst="rect">
            <a:avLst/>
          </a:prstGeom>
        </p:spPr>
      </p:pic>
      <p:pic>
        <p:nvPicPr>
          <p:cNvPr id="2" name="図 1" descr="QR コード&#10;&#10;AI 生成コンテンツは誤りを含む可能性があります。">
            <a:extLst>
              <a:ext uri="{FF2B5EF4-FFF2-40B4-BE49-F238E27FC236}">
                <a16:creationId xmlns:a16="http://schemas.microsoft.com/office/drawing/2014/main" id="{0CD98751-168C-84D7-EE69-9AD1DD1F6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69724"/>
            <a:ext cx="788276" cy="7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24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DC8F8-9A7B-75CF-FD0E-398B67843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783178A1-655B-D149-3B1D-AEF0DA2F9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1" y="536984"/>
            <a:ext cx="6574731" cy="716084"/>
          </a:xfrm>
        </p:spPr>
        <p:txBody>
          <a:bodyPr rtlCol="0"/>
          <a:lstStyle/>
          <a:p>
            <a:pPr rtl="0"/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研究の楽しさ・魅力</a:t>
            </a:r>
            <a:endParaRPr lang="ja-JP" altLang="en-US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96410B8-E75C-2054-4964-19EBADD03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ja-JP" smtClean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pPr rtl="0"/>
              <a:t>17</a:t>
            </a:fld>
            <a:endParaRPr lang="ja-JP" altLang="en-US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0D16AD3-7413-03B1-EA83-4F06948755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9371" y="1253068"/>
            <a:ext cx="10791589" cy="560493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研究内容</a:t>
            </a:r>
            <a:r>
              <a:rPr lang="en-US" altLang="ja-JP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: </a:t>
            </a: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静止摩擦力における待機時間依存性・接触面積依存性の研究</a:t>
            </a: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marL="0" indent="0" rtl="0">
              <a:buNone/>
            </a:pP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簡単に言うと</a:t>
            </a:r>
            <a:r>
              <a:rPr lang="en-US" altLang="ja-JP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..</a:t>
            </a:r>
          </a:p>
          <a:p>
            <a:pPr marL="457200" lvl="1" indent="0" algn="ctr">
              <a:buNone/>
            </a:pPr>
            <a:r>
              <a:rPr lang="ja-JP" altLang="en-US" sz="2400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高校物理では、「摩擦力はモノの重さに比例する」と言われている</a:t>
            </a:r>
            <a:endParaRPr lang="en-US" altLang="ja-JP" sz="2400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marL="457200" lvl="1" indent="0" algn="ctr">
              <a:buNone/>
            </a:pPr>
            <a:r>
              <a:rPr lang="ja-JP" altLang="en-US" sz="2400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↕︎</a:t>
            </a:r>
            <a:endParaRPr lang="en-US" altLang="ja-JP" sz="2400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marL="457200" lvl="1" indent="0" algn="ctr">
              <a:buNone/>
            </a:pPr>
            <a:endParaRPr lang="en-US" altLang="ja-JP" sz="2400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marL="0" indent="0">
              <a:buNone/>
            </a:pPr>
            <a:endParaRPr lang="en-US" altLang="ja-JP" sz="2600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marL="0" indent="0">
              <a:buNone/>
            </a:pPr>
            <a:endParaRPr lang="en-US" altLang="ja-JP" sz="2600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marL="0" indent="0">
              <a:buNone/>
            </a:pPr>
            <a:endParaRPr lang="en-US" altLang="ja-JP" sz="2600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marL="0" indent="0" algn="ctr">
              <a:buNone/>
            </a:pPr>
            <a:r>
              <a:rPr lang="ja-JP" altLang="en-US" sz="2600" b="1">
                <a:highlight>
                  <a:srgbClr val="FFFF00"/>
                </a:highlight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研究の楽しさ</a:t>
            </a:r>
            <a:r>
              <a:rPr lang="en-US" altLang="ja-JP" sz="2600" b="1" dirty="0">
                <a:highlight>
                  <a:srgbClr val="FFFF00"/>
                </a:highlight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= </a:t>
            </a:r>
            <a:r>
              <a:rPr lang="ja-JP" altLang="en-US" sz="2600" b="1">
                <a:highlight>
                  <a:srgbClr val="FFFF00"/>
                </a:highlight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「ギモンに思ったこと」を解決できること</a:t>
            </a:r>
            <a:endParaRPr lang="en-US" altLang="ja-JP" sz="2600" b="1" dirty="0">
              <a:highlight>
                <a:srgbClr val="FFFF00"/>
              </a:highlight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pic>
        <p:nvPicPr>
          <p:cNvPr id="2" name="図 1" descr="人, 屋内, 衣類, 若い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80A7B99C-2891-10E4-4A84-541BDFA49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118" y="3583424"/>
            <a:ext cx="658744" cy="6621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BA6A8251-650E-332D-EADA-8333689BA9CC}"/>
              </a:ext>
            </a:extLst>
          </p:cNvPr>
          <p:cNvSpPr/>
          <p:nvPr/>
        </p:nvSpPr>
        <p:spPr>
          <a:xfrm>
            <a:off x="2225357" y="3429000"/>
            <a:ext cx="7778663" cy="485486"/>
          </a:xfrm>
          <a:prstGeom prst="wedgeRoundRectCallout">
            <a:avLst>
              <a:gd name="adj1" fmla="val 49537"/>
              <a:gd name="adj2" fmla="val 78629"/>
              <a:gd name="adj3" fmla="val 1666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置き続ければ</a:t>
            </a:r>
            <a:r>
              <a:rPr kumimoji="1" lang="en-US" altLang="ja-JP" sz="2400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(</a:t>
            </a:r>
            <a:r>
              <a:rPr kumimoji="1" lang="ja-JP" altLang="en-US" sz="2400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待機時間</a:t>
            </a:r>
            <a:r>
              <a:rPr kumimoji="1" lang="en-US" altLang="ja-JP" sz="2400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)</a:t>
            </a:r>
            <a:r>
              <a:rPr kumimoji="1" lang="ja-JP" altLang="en-US" sz="2400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、摩擦大きくなりそう！</a:t>
            </a:r>
          </a:p>
        </p:txBody>
      </p:sp>
      <p:pic>
        <p:nvPicPr>
          <p:cNvPr id="7" name="図 6" descr="人, 屋内, 衣類, 若い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BF7D1BE-3A18-570B-ABE1-97B6580A4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118" y="4444073"/>
            <a:ext cx="658744" cy="6621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B9892CAE-DCEE-0AE5-269F-74F29D7995C3}"/>
              </a:ext>
            </a:extLst>
          </p:cNvPr>
          <p:cNvSpPr/>
          <p:nvPr/>
        </p:nvSpPr>
        <p:spPr>
          <a:xfrm>
            <a:off x="2225357" y="4289649"/>
            <a:ext cx="7778663" cy="485486"/>
          </a:xfrm>
          <a:prstGeom prst="wedgeRoundRectCallout">
            <a:avLst>
              <a:gd name="adj1" fmla="val 49537"/>
              <a:gd name="adj2" fmla="val 78629"/>
              <a:gd name="adj3" fmla="val 1666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面積大きければ</a:t>
            </a:r>
            <a:r>
              <a:rPr kumimoji="1" lang="en-US" altLang="ja-JP" sz="2400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(</a:t>
            </a:r>
            <a:r>
              <a:rPr kumimoji="1" lang="ja-JP" altLang="en-US" sz="2400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接触面積</a:t>
            </a:r>
            <a:r>
              <a:rPr kumimoji="1" lang="en-US" altLang="ja-JP" sz="2400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)</a:t>
            </a:r>
            <a:r>
              <a:rPr kumimoji="1" lang="ja-JP" altLang="en-US" sz="2400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、摩擦大きくなりそう！</a:t>
            </a:r>
          </a:p>
        </p:txBody>
      </p:sp>
      <p:pic>
        <p:nvPicPr>
          <p:cNvPr id="9" name="図 8" descr="QR コード&#10;&#10;AI 生成コンテンツは誤りを含む可能性があります。">
            <a:extLst>
              <a:ext uri="{FF2B5EF4-FFF2-40B4-BE49-F238E27FC236}">
                <a16:creationId xmlns:a16="http://schemas.microsoft.com/office/drawing/2014/main" id="{A2CB73AA-6FF3-D048-CDFC-0F06F354C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69724"/>
            <a:ext cx="788276" cy="7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90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547C8F-9C78-8509-A3A3-F349BD6DE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507" y="1600200"/>
            <a:ext cx="10006986" cy="3657600"/>
          </a:xfrm>
        </p:spPr>
        <p:txBody>
          <a:bodyPr rtlCol="0" anchor="ctr"/>
          <a:lstStyle/>
          <a:p>
            <a:pPr rtl="0">
              <a:lnSpc>
                <a:spcPct val="100000"/>
              </a:lnSpc>
            </a:pPr>
            <a:r>
              <a:rPr lang="ja-JP" altLang="en-US" b="1"/>
              <a:t>ご清聴ありがとうございました</a:t>
            </a:r>
            <a:endParaRPr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131865-CA83-6A82-0A75-3C1383418F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10681" y="5595666"/>
            <a:ext cx="6370638" cy="1262334"/>
          </a:xfrm>
        </p:spPr>
        <p:txBody>
          <a:bodyPr rtlCol="0"/>
          <a:lstStyle/>
          <a:p>
            <a:pPr rtl="0"/>
            <a:r>
              <a:rPr lang="en-US" altLang="ja-JP" dirty="0" err="1"/>
              <a:t>YutoTAKAGI</a:t>
            </a:r>
            <a:endParaRPr lang="en-US" altLang="ja-JP" dirty="0"/>
          </a:p>
          <a:p>
            <a:r>
              <a:rPr lang="en-US" altLang="ja-JP" dirty="0"/>
              <a:t>a23.nhm4@g.chuo-u.ac.jp</a:t>
            </a:r>
          </a:p>
          <a:p>
            <a:r>
              <a:rPr lang="en-US" altLang="ja-JP" dirty="0"/>
              <a:t>https://portfolio-ruw9.onrender.com/</a:t>
            </a:r>
            <a:endParaRPr lang="ja-JP" altLang="en-US" dirty="0"/>
          </a:p>
        </p:txBody>
      </p:sp>
      <p:pic>
        <p:nvPicPr>
          <p:cNvPr id="4" name="図 3" descr="QR コード&#10;&#10;AI 生成コンテンツは誤りを含む可能性があります。">
            <a:extLst>
              <a:ext uri="{FF2B5EF4-FFF2-40B4-BE49-F238E27FC236}">
                <a16:creationId xmlns:a16="http://schemas.microsoft.com/office/drawing/2014/main" id="{A20C807D-594F-0E68-7BF9-B74891464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9724"/>
            <a:ext cx="788276" cy="7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72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AF4F6524-F7ED-4A7D-26BB-56EB992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2" y="536983"/>
            <a:ext cx="4987598" cy="471672"/>
          </a:xfrm>
        </p:spPr>
        <p:txBody>
          <a:bodyPr rtlCol="0"/>
          <a:lstStyle/>
          <a:p>
            <a:pPr rtl="0"/>
            <a:r>
              <a:rPr lang="ja-JP" altLang="en-US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議題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C4EF451-55E7-0F63-38C4-6695709D0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ja-JP" smtClean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pPr/>
              <a:t>2</a:t>
            </a:fld>
            <a:endParaRPr lang="ja-JP" altLang="en-US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17" name="コンテンツ プレースホルダー 16">
            <a:extLst>
              <a:ext uri="{FF2B5EF4-FFF2-40B4-BE49-F238E27FC236}">
                <a16:creationId xmlns:a16="http://schemas.microsoft.com/office/drawing/2014/main" id="{3C52F232-E382-1875-253E-990D50C628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11850" y="2343150"/>
            <a:ext cx="5568950" cy="4364038"/>
          </a:xfrm>
        </p:spPr>
        <p:txBody>
          <a:bodyPr rtlCol="0"/>
          <a:lstStyle/>
          <a:p>
            <a:pPr rtl="0"/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自己紹介</a:t>
            </a: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rtl="0"/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学科の紹介</a:t>
            </a: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rtl="0"/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理系の魅力</a:t>
            </a: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rtl="0"/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研究の楽しさ・魅力</a:t>
            </a:r>
            <a:endParaRPr lang="ja-JP" altLang="en-US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pic>
        <p:nvPicPr>
          <p:cNvPr id="2" name="図 1" descr="QR コード&#10;&#10;AI 生成コンテンツは誤りを含む可能性があります。">
            <a:extLst>
              <a:ext uri="{FF2B5EF4-FFF2-40B4-BE49-F238E27FC236}">
                <a16:creationId xmlns:a16="http://schemas.microsoft.com/office/drawing/2014/main" id="{4CB0CE22-47A1-AF9C-8DDE-9105018F7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9724"/>
            <a:ext cx="788276" cy="7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85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EECCDCDE-8EB0-3D83-1F39-CB53BAF05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2" y="536984"/>
            <a:ext cx="3669428" cy="716084"/>
          </a:xfrm>
        </p:spPr>
        <p:txBody>
          <a:bodyPr rtlCol="0"/>
          <a:lstStyle/>
          <a:p>
            <a:pPr rtl="0"/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自己紹介</a:t>
            </a:r>
            <a:endParaRPr lang="ja-JP" altLang="en-US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2726092-ED3F-6860-C98A-3479C60F2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ja-JP" smtClean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pPr rtl="0"/>
              <a:t>3</a:t>
            </a:fld>
            <a:endParaRPr lang="ja-JP" altLang="en-US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65C13AF-FE5A-2F78-5482-680D477ECA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8800" y="1253067"/>
            <a:ext cx="8165672" cy="560493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ja-JP" altLang="en-US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名前</a:t>
            </a:r>
            <a:r>
              <a:rPr lang="en-US" altLang="ja-JP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: </a:t>
            </a: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髙木悠人</a:t>
            </a:r>
            <a:r>
              <a:rPr lang="en-US" altLang="ja-JP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(</a:t>
            </a: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たかぎ　ゆうと</a:t>
            </a:r>
            <a:r>
              <a:rPr lang="en-US" altLang="ja-JP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)</a:t>
            </a:r>
          </a:p>
          <a:p>
            <a:pPr marL="0" indent="0" rtl="0">
              <a:buNone/>
            </a:pPr>
            <a:r>
              <a:rPr lang="ja-JP" altLang="en-US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学科</a:t>
            </a:r>
            <a:r>
              <a:rPr lang="en-US" altLang="ja-JP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: </a:t>
            </a:r>
            <a:r>
              <a:rPr lang="ja-JP" altLang="en-US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理工学部</a:t>
            </a: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ビジネスデータサイエンス</a:t>
            </a:r>
            <a:r>
              <a:rPr lang="ja-JP" altLang="en-US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学科</a:t>
            </a:r>
            <a:endParaRPr lang="en-US" altLang="ja-JP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marL="0" indent="0" rtl="0">
              <a:buNone/>
            </a:pPr>
            <a:r>
              <a:rPr lang="ja-JP" altLang="en-US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分野</a:t>
            </a:r>
            <a:r>
              <a:rPr lang="en-US" altLang="ja-JP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: AI, </a:t>
            </a:r>
            <a:r>
              <a:rPr lang="ja-JP" altLang="en-US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データサイエンス</a:t>
            </a:r>
            <a:r>
              <a:rPr lang="en-US" altLang="ja-JP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(</a:t>
            </a:r>
            <a:r>
              <a:rPr lang="ja-JP" altLang="en-US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大規模なデータの解析等</a:t>
            </a:r>
            <a:r>
              <a:rPr lang="en-US" altLang="ja-JP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), </a:t>
            </a:r>
            <a:r>
              <a:rPr lang="ja-JP" altLang="en-US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統計学</a:t>
            </a:r>
            <a:endParaRPr lang="en-US" altLang="ja-JP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marL="0" indent="0" rtl="0">
              <a:buNone/>
            </a:pPr>
            <a:r>
              <a:rPr lang="ja-JP" altLang="en-US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なぜ理系に進んだ</a:t>
            </a:r>
            <a:r>
              <a:rPr lang="en-US" altLang="ja-JP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??</a:t>
            </a:r>
          </a:p>
          <a:p>
            <a:pPr lvl="1">
              <a:buFontTx/>
              <a:buChar char="-"/>
            </a:pPr>
            <a:r>
              <a:rPr lang="en-US" altLang="ja-JP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AI</a:t>
            </a: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の仕組み</a:t>
            </a:r>
            <a:r>
              <a:rPr lang="ja-JP" altLang="en-US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に興味があったから</a:t>
            </a:r>
            <a:endParaRPr lang="en-US" altLang="ja-JP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lvl="1">
              <a:buFontTx/>
              <a:buChar char="-"/>
            </a:pPr>
            <a:r>
              <a:rPr lang="ja-JP" altLang="en-US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横文字がカッコよかったから</a:t>
            </a:r>
            <a:endParaRPr lang="en-US" altLang="ja-JP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lvl="1">
              <a:buFontTx/>
              <a:buChar char="-"/>
            </a:pPr>
            <a:r>
              <a:rPr lang="ja-JP" altLang="en-US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専門的な強みをつけたかったから</a:t>
            </a:r>
            <a:endParaRPr lang="en-US" altLang="ja-JP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marL="0" indent="0" rtl="0">
              <a:buNone/>
            </a:pPr>
            <a:r>
              <a:rPr lang="ja-JP" altLang="en-US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ビジネスデータサイエンス学科の魅力は</a:t>
            </a:r>
            <a:r>
              <a:rPr lang="en-US" altLang="ja-JP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??</a:t>
            </a:r>
          </a:p>
          <a:p>
            <a:pPr lvl="1">
              <a:buFontTx/>
              <a:buChar char="-"/>
            </a:pPr>
            <a:r>
              <a:rPr lang="ja-JP" altLang="en-US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世界の最先端</a:t>
            </a:r>
            <a:r>
              <a:rPr lang="en-US" altLang="ja-JP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(AI, </a:t>
            </a:r>
            <a:r>
              <a:rPr lang="ja-JP" altLang="en-US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データサイエンス</a:t>
            </a:r>
            <a:r>
              <a:rPr lang="en-US" altLang="ja-JP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)</a:t>
            </a:r>
            <a:r>
              <a:rPr lang="ja-JP" altLang="en-US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を知れること</a:t>
            </a:r>
            <a:endParaRPr lang="en-US" altLang="ja-JP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pic>
        <p:nvPicPr>
          <p:cNvPr id="6" name="図 5" descr="人, 屋内, 衣類, 若い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890D404-C439-4C1B-CC41-D655D357F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90" y="1253067"/>
            <a:ext cx="3091792" cy="3107648"/>
          </a:xfrm>
          <a:prstGeom prst="rect">
            <a:avLst/>
          </a:prstGeom>
        </p:spPr>
      </p:pic>
      <p:pic>
        <p:nvPicPr>
          <p:cNvPr id="2" name="図 1" descr="QR コード&#10;&#10;AI 生成コンテンツは誤りを含む可能性があります。">
            <a:extLst>
              <a:ext uri="{FF2B5EF4-FFF2-40B4-BE49-F238E27FC236}">
                <a16:creationId xmlns:a16="http://schemas.microsoft.com/office/drawing/2014/main" id="{EFAF490C-9A6E-22C7-986A-8B25D1166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69724"/>
            <a:ext cx="788276" cy="7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51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C68F8-26FF-C564-867E-0E48B97CD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9905D10-201E-D4AF-2752-90BDB9EED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1" y="536984"/>
            <a:ext cx="6574731" cy="716084"/>
          </a:xfrm>
        </p:spPr>
        <p:txBody>
          <a:bodyPr rtlCol="0"/>
          <a:lstStyle/>
          <a:p>
            <a:pPr rtl="0"/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ビジネスデータサイエンス学科</a:t>
            </a:r>
            <a:endParaRPr lang="ja-JP" altLang="en-US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429C5A1-76D5-2531-8EA6-F7AF5AD7C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ja-JP" smtClean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pPr rtl="0"/>
              <a:t>4</a:t>
            </a:fld>
            <a:endParaRPr lang="ja-JP" altLang="en-US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82C5327-B070-8BE1-17D5-DCAE098C24B8}"/>
              </a:ext>
            </a:extLst>
          </p:cNvPr>
          <p:cNvSpPr/>
          <p:nvPr/>
        </p:nvSpPr>
        <p:spPr>
          <a:xfrm>
            <a:off x="699371" y="1253068"/>
            <a:ext cx="1947935" cy="530184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>
                <a:solidFill>
                  <a:sysClr val="windowText" lastClr="000000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理工学部</a:t>
            </a:r>
            <a:endParaRPr kumimoji="1" lang="en-US" altLang="ja-JP" sz="2800" b="1" dirty="0">
              <a:solidFill>
                <a:sysClr val="windowText" lastClr="000000"/>
              </a:solidFill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algn="ctr"/>
            <a:r>
              <a:rPr kumimoji="1" lang="en-US" altLang="ja-JP" sz="2800" b="1" dirty="0">
                <a:solidFill>
                  <a:sysClr val="windowText" lastClr="000000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(~26</a:t>
            </a:r>
            <a:r>
              <a:rPr kumimoji="1" lang="ja-JP" altLang="en-US" sz="2800" b="1">
                <a:solidFill>
                  <a:sysClr val="windowText" lastClr="000000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年</a:t>
            </a:r>
            <a:r>
              <a:rPr kumimoji="1" lang="en-US" altLang="ja-JP" sz="2800" b="1" dirty="0">
                <a:solidFill>
                  <a:sysClr val="windowText" lastClr="000000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)</a:t>
            </a:r>
            <a:endParaRPr kumimoji="1" lang="ja-JP" altLang="en-US" sz="2800" b="1">
              <a:solidFill>
                <a:sysClr val="windowText" lastClr="000000"/>
              </a:solidFill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BB92D6C-3B16-CDC2-2AE3-CBFFDFD736D0}"/>
              </a:ext>
            </a:extLst>
          </p:cNvPr>
          <p:cNvSpPr/>
          <p:nvPr/>
        </p:nvSpPr>
        <p:spPr>
          <a:xfrm>
            <a:off x="3000054" y="1253067"/>
            <a:ext cx="2743199" cy="20823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>
                <a:solidFill>
                  <a:sysClr val="windowText" lastClr="000000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基幹</a:t>
            </a:r>
            <a:endParaRPr kumimoji="1" lang="en-US" altLang="ja-JP" sz="2800" b="1" dirty="0">
              <a:solidFill>
                <a:sysClr val="windowText" lastClr="000000"/>
              </a:solidFill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algn="ctr"/>
            <a:r>
              <a:rPr kumimoji="1" lang="ja-JP" altLang="en-US" sz="2800" b="1">
                <a:solidFill>
                  <a:sysClr val="windowText" lastClr="000000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理工学部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EDE6391-5E5C-9ECB-86DC-D0EB2DEBE14D}"/>
              </a:ext>
            </a:extLst>
          </p:cNvPr>
          <p:cNvSpPr/>
          <p:nvPr/>
        </p:nvSpPr>
        <p:spPr>
          <a:xfrm>
            <a:off x="3000054" y="3400692"/>
            <a:ext cx="2743199" cy="154540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>
                <a:solidFill>
                  <a:sysClr val="windowText" lastClr="000000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社会</a:t>
            </a:r>
            <a:endParaRPr kumimoji="1" lang="en-US" altLang="ja-JP" sz="2800" b="1" dirty="0">
              <a:solidFill>
                <a:sysClr val="windowText" lastClr="000000"/>
              </a:solidFill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algn="ctr"/>
            <a:r>
              <a:rPr kumimoji="1" lang="ja-JP" altLang="en-US" sz="2800" b="1">
                <a:solidFill>
                  <a:sysClr val="windowText" lastClr="000000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理工学部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10C6D80-5C41-6C02-21EF-A6BD101782A3}"/>
              </a:ext>
            </a:extLst>
          </p:cNvPr>
          <p:cNvSpPr/>
          <p:nvPr/>
        </p:nvSpPr>
        <p:spPr>
          <a:xfrm>
            <a:off x="3000054" y="5009508"/>
            <a:ext cx="2743199" cy="154540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>
                <a:solidFill>
                  <a:sysClr val="windowText" lastClr="000000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先進</a:t>
            </a:r>
            <a:endParaRPr kumimoji="1" lang="en-US" altLang="ja-JP" sz="2800" b="1" dirty="0">
              <a:solidFill>
                <a:sysClr val="windowText" lastClr="000000"/>
              </a:solidFill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algn="ctr"/>
            <a:r>
              <a:rPr kumimoji="1" lang="ja-JP" altLang="en-US" sz="2800" b="1">
                <a:solidFill>
                  <a:sysClr val="windowText" lastClr="000000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理工学部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E2F0B8F-B66B-C72A-244B-796C49088E21}"/>
              </a:ext>
            </a:extLst>
          </p:cNvPr>
          <p:cNvSpPr/>
          <p:nvPr/>
        </p:nvSpPr>
        <p:spPr>
          <a:xfrm>
            <a:off x="6096000" y="1253067"/>
            <a:ext cx="5394960" cy="4715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>
                <a:solidFill>
                  <a:sysClr val="windowText" lastClr="000000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数学科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FE70D0B-DEC2-255D-C907-392E3ED006FF}"/>
              </a:ext>
            </a:extLst>
          </p:cNvPr>
          <p:cNvSpPr/>
          <p:nvPr/>
        </p:nvSpPr>
        <p:spPr>
          <a:xfrm>
            <a:off x="6096000" y="1789973"/>
            <a:ext cx="5394960" cy="4715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>
                <a:solidFill>
                  <a:sysClr val="windowText" lastClr="000000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物理学科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D6B00C0-DC9B-9FE5-071E-293D20FB205A}"/>
              </a:ext>
            </a:extLst>
          </p:cNvPr>
          <p:cNvSpPr/>
          <p:nvPr/>
        </p:nvSpPr>
        <p:spPr>
          <a:xfrm>
            <a:off x="6096000" y="2326879"/>
            <a:ext cx="5394960" cy="4715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>
                <a:solidFill>
                  <a:sysClr val="windowText" lastClr="000000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応用化学科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65174CF-B00B-B4D5-391F-F45898046690}"/>
              </a:ext>
            </a:extLst>
          </p:cNvPr>
          <p:cNvSpPr/>
          <p:nvPr/>
        </p:nvSpPr>
        <p:spPr>
          <a:xfrm>
            <a:off x="6096000" y="3400691"/>
            <a:ext cx="5394960" cy="4715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>
                <a:solidFill>
                  <a:sysClr val="windowText" lastClr="000000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都市環境学科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6DB76AB-BC5E-494A-E6D0-C989D008D855}"/>
              </a:ext>
            </a:extLst>
          </p:cNvPr>
          <p:cNvSpPr/>
          <p:nvPr/>
        </p:nvSpPr>
        <p:spPr>
          <a:xfrm>
            <a:off x="6096000" y="3937597"/>
            <a:ext cx="5394960" cy="4715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>
                <a:solidFill>
                  <a:sysClr val="windowText" lastClr="000000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ビジネスデータサイエンス学科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D726F89-5BF4-1C8E-4368-3D78A11F4304}"/>
              </a:ext>
            </a:extLst>
          </p:cNvPr>
          <p:cNvSpPr/>
          <p:nvPr/>
        </p:nvSpPr>
        <p:spPr>
          <a:xfrm>
            <a:off x="6096000" y="4474503"/>
            <a:ext cx="5394960" cy="4715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>
                <a:solidFill>
                  <a:sysClr val="windowText" lastClr="000000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人間総合理工学科</a:t>
            </a:r>
            <a:endParaRPr kumimoji="1" lang="en-US" altLang="ja-JP" b="1" dirty="0">
              <a:solidFill>
                <a:sysClr val="windowText" lastClr="000000"/>
              </a:solidFill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19E2F9F-C0B0-64EB-F5DE-961B9EEFC1A9}"/>
              </a:ext>
            </a:extLst>
          </p:cNvPr>
          <p:cNvSpPr/>
          <p:nvPr/>
        </p:nvSpPr>
        <p:spPr>
          <a:xfrm>
            <a:off x="6096000" y="5011409"/>
            <a:ext cx="5394960" cy="4715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>
                <a:solidFill>
                  <a:sysClr val="windowText" lastClr="000000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精密機械工学科</a:t>
            </a:r>
            <a:endParaRPr kumimoji="1" lang="en-US" altLang="ja-JP" b="1" dirty="0">
              <a:solidFill>
                <a:sysClr val="windowText" lastClr="000000"/>
              </a:solidFill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AFEAC27-CA02-85C3-694F-A2BC41CEE5BD}"/>
              </a:ext>
            </a:extLst>
          </p:cNvPr>
          <p:cNvSpPr/>
          <p:nvPr/>
        </p:nvSpPr>
        <p:spPr>
          <a:xfrm>
            <a:off x="6096000" y="5548315"/>
            <a:ext cx="5394960" cy="4715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>
                <a:solidFill>
                  <a:sysClr val="windowText" lastClr="000000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電気電子情報通信工学科</a:t>
            </a:r>
            <a:endParaRPr kumimoji="1" lang="en-US" altLang="ja-JP" b="1" dirty="0">
              <a:solidFill>
                <a:sysClr val="windowText" lastClr="000000"/>
              </a:solidFill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B3B60A8-67AB-B0ED-809E-B8B020560367}"/>
              </a:ext>
            </a:extLst>
          </p:cNvPr>
          <p:cNvSpPr/>
          <p:nvPr/>
        </p:nvSpPr>
        <p:spPr>
          <a:xfrm>
            <a:off x="6096000" y="6085218"/>
            <a:ext cx="5394960" cy="4715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>
                <a:solidFill>
                  <a:sysClr val="windowText" lastClr="000000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情報工学科</a:t>
            </a:r>
            <a:endParaRPr kumimoji="1" lang="en-US" altLang="ja-JP" b="1" dirty="0">
              <a:solidFill>
                <a:sysClr val="windowText" lastClr="000000"/>
              </a:solidFill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8F5813B-7DC2-1A87-9355-8591A6B145F3}"/>
              </a:ext>
            </a:extLst>
          </p:cNvPr>
          <p:cNvSpPr/>
          <p:nvPr/>
        </p:nvSpPr>
        <p:spPr>
          <a:xfrm>
            <a:off x="6096000" y="2863785"/>
            <a:ext cx="5394960" cy="4715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>
                <a:solidFill>
                  <a:sysClr val="windowText" lastClr="000000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生命科学科</a:t>
            </a:r>
          </a:p>
        </p:txBody>
      </p:sp>
      <p:pic>
        <p:nvPicPr>
          <p:cNvPr id="6" name="図 5" descr="QR コード&#10;&#10;AI 生成コンテンツは誤りを含む可能性があります。">
            <a:extLst>
              <a:ext uri="{FF2B5EF4-FFF2-40B4-BE49-F238E27FC236}">
                <a16:creationId xmlns:a16="http://schemas.microsoft.com/office/drawing/2014/main" id="{D2E7071A-4F46-176B-6038-328D12153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9724"/>
            <a:ext cx="788276" cy="7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76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27E1E-C6B6-0D79-FD27-E7CC1881D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5B031405-B9C5-6DF7-5855-44CB2E9D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1" y="536984"/>
            <a:ext cx="6574731" cy="716084"/>
          </a:xfrm>
        </p:spPr>
        <p:txBody>
          <a:bodyPr rtlCol="0"/>
          <a:lstStyle/>
          <a:p>
            <a:pPr rtl="0"/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ビジネスデータサイエンス学科</a:t>
            </a:r>
            <a:endParaRPr lang="ja-JP" altLang="en-US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1947EFE-2393-891A-8085-948FA8A06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ja-JP" smtClean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pPr rtl="0"/>
              <a:t>5</a:t>
            </a:fld>
            <a:endParaRPr lang="ja-JP" altLang="en-US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4C4BBDC-C2E4-0CF3-6521-9ED7699F12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9371" y="1253067"/>
            <a:ext cx="10791589" cy="560493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どんなことやってるの？？</a:t>
            </a: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marL="0" indent="0" rtl="0">
              <a:buNone/>
            </a:pPr>
            <a:endParaRPr lang="en-US" altLang="ja-JP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4F010DE-630B-474A-6730-6CC7049D4DA6}"/>
              </a:ext>
            </a:extLst>
          </p:cNvPr>
          <p:cNvSpPr/>
          <p:nvPr/>
        </p:nvSpPr>
        <p:spPr>
          <a:xfrm>
            <a:off x="699371" y="1620559"/>
            <a:ext cx="10791589" cy="49754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3200" dirty="0">
                <a:solidFill>
                  <a:schemeClr val="bg1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Q. </a:t>
            </a:r>
            <a:r>
              <a:rPr kumimoji="1" lang="en-US" altLang="ja-JP" sz="3200" b="1" dirty="0">
                <a:solidFill>
                  <a:schemeClr val="bg1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A</a:t>
            </a:r>
            <a:r>
              <a:rPr kumimoji="1" lang="ja-JP" altLang="en-US" sz="3200" b="1">
                <a:solidFill>
                  <a:schemeClr val="bg1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から</a:t>
            </a:r>
            <a:r>
              <a:rPr kumimoji="1" lang="en-US" altLang="ja-JP" sz="3200" b="1" dirty="0">
                <a:solidFill>
                  <a:schemeClr val="bg1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G</a:t>
            </a:r>
            <a:r>
              <a:rPr kumimoji="1" lang="ja-JP" altLang="en-US" sz="3200" b="1">
                <a:solidFill>
                  <a:schemeClr val="bg1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まで最短時間</a:t>
            </a:r>
            <a:r>
              <a:rPr kumimoji="1" lang="ja-JP" altLang="en-US" sz="3200">
                <a:solidFill>
                  <a:schemeClr val="bg1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で行くときのルートは？？</a:t>
            </a: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A6292439-A568-2188-88E0-F590CC94943F}"/>
              </a:ext>
            </a:extLst>
          </p:cNvPr>
          <p:cNvGrpSpPr/>
          <p:nvPr/>
        </p:nvGrpSpPr>
        <p:grpSpPr>
          <a:xfrm>
            <a:off x="2868199" y="2529000"/>
            <a:ext cx="6453931" cy="3158568"/>
            <a:chOff x="1029902" y="2529000"/>
            <a:chExt cx="6453931" cy="3158568"/>
          </a:xfrm>
        </p:grpSpPr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28A137C9-0A63-B20E-2629-5D117D2D4E41}"/>
                </a:ext>
              </a:extLst>
            </p:cNvPr>
            <p:cNvSpPr/>
            <p:nvPr/>
          </p:nvSpPr>
          <p:spPr>
            <a:xfrm>
              <a:off x="1029902" y="3658284"/>
              <a:ext cx="900000" cy="900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800" b="1" dirty="0"/>
                <a:t>A</a:t>
              </a:r>
              <a:endParaRPr kumimoji="1" lang="ja-JP" altLang="en-US" sz="4800" b="1"/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3CBFA956-38E3-0E6D-56D4-1012ED847A6C}"/>
                </a:ext>
              </a:extLst>
            </p:cNvPr>
            <p:cNvCxnSpPr>
              <a:cxnSpLocks/>
              <a:stCxn id="8" idx="6"/>
              <a:endCxn id="24" idx="2"/>
            </p:cNvCxnSpPr>
            <p:nvPr/>
          </p:nvCxnSpPr>
          <p:spPr>
            <a:xfrm flipV="1">
              <a:off x="1929902" y="3208284"/>
              <a:ext cx="957677" cy="900000"/>
            </a:xfrm>
            <a:prstGeom prst="straightConnector1">
              <a:avLst/>
            </a:prstGeom>
            <a:ln w="539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56E5DC50-9CD6-4F71-2DF5-141503B273AF}"/>
                </a:ext>
              </a:extLst>
            </p:cNvPr>
            <p:cNvSpPr/>
            <p:nvPr/>
          </p:nvSpPr>
          <p:spPr>
            <a:xfrm>
              <a:off x="2887579" y="2758284"/>
              <a:ext cx="900000" cy="900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800" b="1" dirty="0"/>
                <a:t>B</a:t>
              </a:r>
              <a:endParaRPr kumimoji="1" lang="ja-JP" altLang="en-US" sz="4800" b="1"/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F1AFC954-BA8A-8A8C-CE0A-A656F9295C7E}"/>
                </a:ext>
              </a:extLst>
            </p:cNvPr>
            <p:cNvSpPr/>
            <p:nvPr/>
          </p:nvSpPr>
          <p:spPr>
            <a:xfrm>
              <a:off x="2882804" y="4558284"/>
              <a:ext cx="900000" cy="900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800" b="1" dirty="0"/>
                <a:t>C</a:t>
              </a:r>
              <a:endParaRPr kumimoji="1" lang="ja-JP" altLang="en-US" sz="4800" b="1"/>
            </a:p>
          </p:txBody>
        </p: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985F6889-9FB5-6C85-B26D-4276FD9BE624}"/>
                </a:ext>
              </a:extLst>
            </p:cNvPr>
            <p:cNvCxnSpPr>
              <a:cxnSpLocks/>
              <a:stCxn id="8" idx="6"/>
              <a:endCxn id="25" idx="2"/>
            </p:cNvCxnSpPr>
            <p:nvPr/>
          </p:nvCxnSpPr>
          <p:spPr>
            <a:xfrm>
              <a:off x="1929902" y="4108284"/>
              <a:ext cx="952902" cy="900000"/>
            </a:xfrm>
            <a:prstGeom prst="straightConnector1">
              <a:avLst/>
            </a:prstGeom>
            <a:ln w="539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F3E4A010-6BE4-F621-2B4C-619D672D195D}"/>
                </a:ext>
              </a:extLst>
            </p:cNvPr>
            <p:cNvSpPr/>
            <p:nvPr/>
          </p:nvSpPr>
          <p:spPr>
            <a:xfrm>
              <a:off x="4735706" y="2529000"/>
              <a:ext cx="900000" cy="900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800" b="1" dirty="0"/>
                <a:t>D</a:t>
              </a:r>
              <a:endParaRPr kumimoji="1" lang="ja-JP" altLang="en-US" sz="4800" b="1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8B3276DF-E16A-D708-6038-3D1C4109504B}"/>
                </a:ext>
              </a:extLst>
            </p:cNvPr>
            <p:cNvSpPr/>
            <p:nvPr/>
          </p:nvSpPr>
          <p:spPr>
            <a:xfrm>
              <a:off x="4735706" y="3658284"/>
              <a:ext cx="900000" cy="900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800" b="1" dirty="0"/>
                <a:t>E</a:t>
              </a:r>
              <a:endParaRPr kumimoji="1" lang="ja-JP" altLang="en-US" sz="4800" b="1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43AD090B-20C9-35F7-64C1-0D637C0EA676}"/>
                </a:ext>
              </a:extLst>
            </p:cNvPr>
            <p:cNvSpPr/>
            <p:nvPr/>
          </p:nvSpPr>
          <p:spPr>
            <a:xfrm>
              <a:off x="4735706" y="4787568"/>
              <a:ext cx="900000" cy="900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800" b="1" dirty="0"/>
                <a:t>F</a:t>
              </a:r>
              <a:endParaRPr kumimoji="1" lang="ja-JP" altLang="en-US" sz="4800" b="1"/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B451A811-1A0F-ED15-4AE5-675D01E96B03}"/>
                </a:ext>
              </a:extLst>
            </p:cNvPr>
            <p:cNvSpPr/>
            <p:nvPr/>
          </p:nvSpPr>
          <p:spPr>
            <a:xfrm>
              <a:off x="6583833" y="3658284"/>
              <a:ext cx="900000" cy="900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800" b="1" dirty="0"/>
                <a:t>G</a:t>
              </a:r>
              <a:endParaRPr kumimoji="1" lang="ja-JP" altLang="en-US" sz="4800" b="1"/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CCF66791-694F-3563-211E-68E99F70E04C}"/>
                </a:ext>
              </a:extLst>
            </p:cNvPr>
            <p:cNvCxnSpPr>
              <a:cxnSpLocks/>
              <a:stCxn id="24" idx="6"/>
              <a:endCxn id="31" idx="2"/>
            </p:cNvCxnSpPr>
            <p:nvPr/>
          </p:nvCxnSpPr>
          <p:spPr>
            <a:xfrm flipV="1">
              <a:off x="3787579" y="2979000"/>
              <a:ext cx="948127" cy="229284"/>
            </a:xfrm>
            <a:prstGeom prst="straightConnector1">
              <a:avLst/>
            </a:prstGeom>
            <a:ln w="539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DDFB52E7-A708-30F1-ECDB-BE9697AAB87C}"/>
                </a:ext>
              </a:extLst>
            </p:cNvPr>
            <p:cNvCxnSpPr>
              <a:cxnSpLocks/>
              <a:stCxn id="24" idx="6"/>
              <a:endCxn id="32" idx="2"/>
            </p:cNvCxnSpPr>
            <p:nvPr/>
          </p:nvCxnSpPr>
          <p:spPr>
            <a:xfrm>
              <a:off x="3787579" y="3208284"/>
              <a:ext cx="948127" cy="900000"/>
            </a:xfrm>
            <a:prstGeom prst="straightConnector1">
              <a:avLst/>
            </a:prstGeom>
            <a:ln w="539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43C99BEF-EA5F-AF96-0541-E569ABF98C3D}"/>
                </a:ext>
              </a:extLst>
            </p:cNvPr>
            <p:cNvCxnSpPr>
              <a:cxnSpLocks/>
              <a:stCxn id="25" idx="6"/>
              <a:endCxn id="33" idx="2"/>
            </p:cNvCxnSpPr>
            <p:nvPr/>
          </p:nvCxnSpPr>
          <p:spPr>
            <a:xfrm>
              <a:off x="3782804" y="5008284"/>
              <a:ext cx="952902" cy="229284"/>
            </a:xfrm>
            <a:prstGeom prst="straightConnector1">
              <a:avLst/>
            </a:prstGeom>
            <a:ln w="539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C9432AFB-D80B-7495-5D56-C2A3B7B21FA3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635706" y="4108284"/>
              <a:ext cx="948127" cy="1129284"/>
            </a:xfrm>
            <a:prstGeom prst="straightConnector1">
              <a:avLst/>
            </a:prstGeom>
            <a:ln w="539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E15D7A4E-4A6F-134F-1323-6F179BFA9B21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>
              <a:off x="5635706" y="4108284"/>
              <a:ext cx="948127" cy="0"/>
            </a:xfrm>
            <a:prstGeom prst="straightConnector1">
              <a:avLst/>
            </a:prstGeom>
            <a:ln w="539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EC68FF1C-46A2-F6F4-1712-214D897FFF2B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5635706" y="2979000"/>
              <a:ext cx="948127" cy="1129284"/>
            </a:xfrm>
            <a:prstGeom prst="straightConnector1">
              <a:avLst/>
            </a:prstGeom>
            <a:ln w="539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FEE55757-12E1-5AE3-EF8C-E6C21FAF9FDA}"/>
                </a:ext>
              </a:extLst>
            </p:cNvPr>
            <p:cNvSpPr txBox="1"/>
            <p:nvPr/>
          </p:nvSpPr>
          <p:spPr>
            <a:xfrm>
              <a:off x="1987579" y="3358976"/>
              <a:ext cx="5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3</a:t>
              </a:r>
              <a:r>
                <a:rPr kumimoji="1" lang="ja-JP" altLang="en-US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分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D3540DC0-D415-B6D7-6C5E-C3C3ABB62482}"/>
                </a:ext>
              </a:extLst>
            </p:cNvPr>
            <p:cNvSpPr txBox="1"/>
            <p:nvPr/>
          </p:nvSpPr>
          <p:spPr>
            <a:xfrm>
              <a:off x="1987579" y="4602902"/>
              <a:ext cx="5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7</a:t>
              </a:r>
              <a:r>
                <a:rPr kumimoji="1" lang="ja-JP" altLang="en-US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分</a:t>
              </a:r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219CC12D-2DFF-15A9-B50A-FB9DE621CFB8}"/>
                </a:ext>
              </a:extLst>
            </p:cNvPr>
            <p:cNvSpPr txBox="1"/>
            <p:nvPr/>
          </p:nvSpPr>
          <p:spPr>
            <a:xfrm>
              <a:off x="3980172" y="2717009"/>
              <a:ext cx="5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2</a:t>
              </a:r>
              <a:r>
                <a:rPr kumimoji="1" lang="ja-JP" altLang="en-US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分</a:t>
              </a: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47B38AB7-ADBA-B391-C84A-FAF9F160A0C9}"/>
                </a:ext>
              </a:extLst>
            </p:cNvPr>
            <p:cNvSpPr txBox="1"/>
            <p:nvPr/>
          </p:nvSpPr>
          <p:spPr>
            <a:xfrm>
              <a:off x="3980172" y="3728308"/>
              <a:ext cx="5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4</a:t>
              </a:r>
              <a:r>
                <a:rPr kumimoji="1" lang="ja-JP" altLang="en-US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分</a:t>
              </a: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6386CBAA-BE22-8829-7E6D-BCEC4E901DEE}"/>
                </a:ext>
              </a:extLst>
            </p:cNvPr>
            <p:cNvSpPr txBox="1"/>
            <p:nvPr/>
          </p:nvSpPr>
          <p:spPr>
            <a:xfrm>
              <a:off x="3977784" y="5235601"/>
              <a:ext cx="5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3</a:t>
              </a:r>
              <a:r>
                <a:rPr kumimoji="1" lang="ja-JP" altLang="en-US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分</a:t>
              </a: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D172E32B-1598-0FB9-F36F-B06B4513AE83}"/>
                </a:ext>
              </a:extLst>
            </p:cNvPr>
            <p:cNvSpPr txBox="1"/>
            <p:nvPr/>
          </p:nvSpPr>
          <p:spPr>
            <a:xfrm>
              <a:off x="5830686" y="4835060"/>
              <a:ext cx="5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5</a:t>
              </a:r>
              <a:r>
                <a:rPr kumimoji="1" lang="ja-JP" altLang="en-US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分</a:t>
              </a: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6A7381F3-5448-5AE7-4AFD-4E7734D3F033}"/>
                </a:ext>
              </a:extLst>
            </p:cNvPr>
            <p:cNvSpPr txBox="1"/>
            <p:nvPr/>
          </p:nvSpPr>
          <p:spPr>
            <a:xfrm>
              <a:off x="5731205" y="4110412"/>
              <a:ext cx="5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4</a:t>
              </a:r>
              <a:r>
                <a:rPr kumimoji="1" lang="ja-JP" altLang="en-US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分</a:t>
              </a: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1D7F04BF-EE33-1288-4861-9DE752D2A8BE}"/>
                </a:ext>
              </a:extLst>
            </p:cNvPr>
            <p:cNvSpPr txBox="1"/>
            <p:nvPr/>
          </p:nvSpPr>
          <p:spPr>
            <a:xfrm>
              <a:off x="6023914" y="3174310"/>
              <a:ext cx="5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7</a:t>
              </a:r>
              <a:r>
                <a:rPr kumimoji="1" lang="ja-JP" altLang="en-US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分</a:t>
              </a:r>
            </a:p>
          </p:txBody>
        </p:sp>
      </p:grpSp>
      <p:sp>
        <p:nvSpPr>
          <p:cNvPr id="65" name="コンテンツ プレースホルダー 4">
            <a:extLst>
              <a:ext uri="{FF2B5EF4-FFF2-40B4-BE49-F238E27FC236}">
                <a16:creationId xmlns:a16="http://schemas.microsoft.com/office/drawing/2014/main" id="{D7642AAC-F747-7F8F-D806-91911AB9E2A5}"/>
              </a:ext>
            </a:extLst>
          </p:cNvPr>
          <p:cNvSpPr txBox="1">
            <a:spLocks/>
          </p:cNvSpPr>
          <p:nvPr/>
        </p:nvSpPr>
        <p:spPr>
          <a:xfrm>
            <a:off x="7274102" y="6488667"/>
            <a:ext cx="5336291" cy="3693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20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参考</a:t>
            </a:r>
            <a:r>
              <a:rPr lang="en-US" altLang="ja-JP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: OR(</a:t>
            </a:r>
            <a:r>
              <a:rPr lang="ja-JP" altLang="en-US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オペレーションズリサーチ第一</a:t>
            </a:r>
            <a:r>
              <a:rPr lang="en-US" altLang="ja-JP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)</a:t>
            </a:r>
          </a:p>
        </p:txBody>
      </p:sp>
      <p:pic>
        <p:nvPicPr>
          <p:cNvPr id="2" name="図 1" descr="QR コード&#10;&#10;AI 生成コンテンツは誤りを含む可能性があります。">
            <a:extLst>
              <a:ext uri="{FF2B5EF4-FFF2-40B4-BE49-F238E27FC236}">
                <a16:creationId xmlns:a16="http://schemas.microsoft.com/office/drawing/2014/main" id="{F454C06A-AA19-E5C4-3862-3C136274B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9724"/>
            <a:ext cx="788276" cy="7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97BD-C5FA-9CF3-5270-40B3F74BD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FD244AB-ED20-77E9-88EE-28A2F27F9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1" y="536984"/>
            <a:ext cx="6574731" cy="716084"/>
          </a:xfrm>
        </p:spPr>
        <p:txBody>
          <a:bodyPr rtlCol="0"/>
          <a:lstStyle/>
          <a:p>
            <a:pPr rtl="0"/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ビジネスデータサイエンス学科</a:t>
            </a:r>
            <a:endParaRPr lang="ja-JP" altLang="en-US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B7218E8-9907-C2CC-CEEA-3BBE649AB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ja-JP" smtClean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pPr rtl="0"/>
              <a:t>6</a:t>
            </a:fld>
            <a:endParaRPr lang="ja-JP" altLang="en-US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5ADA2E8-119B-A545-6B6B-7C4228A23E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9371" y="1253067"/>
            <a:ext cx="10791589" cy="560493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どんなことやってるの？？</a:t>
            </a: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  <a:p>
            <a:pPr marL="0" indent="0" rtl="0">
              <a:buNone/>
            </a:pPr>
            <a:endParaRPr lang="en-US" altLang="ja-JP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65B61F5-6D45-91FD-CBAA-4FA810FAD010}"/>
              </a:ext>
            </a:extLst>
          </p:cNvPr>
          <p:cNvSpPr/>
          <p:nvPr/>
        </p:nvSpPr>
        <p:spPr>
          <a:xfrm>
            <a:off x="699371" y="1620559"/>
            <a:ext cx="10791589" cy="49754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3200" dirty="0">
                <a:solidFill>
                  <a:schemeClr val="bg1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Q. </a:t>
            </a:r>
            <a:r>
              <a:rPr kumimoji="1" lang="en-US" altLang="ja-JP" sz="3200" b="1" dirty="0">
                <a:solidFill>
                  <a:schemeClr val="bg1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A</a:t>
            </a:r>
            <a:r>
              <a:rPr kumimoji="1" lang="ja-JP" altLang="en-US" sz="3200" b="1">
                <a:solidFill>
                  <a:schemeClr val="bg1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から</a:t>
            </a:r>
            <a:r>
              <a:rPr kumimoji="1" lang="en-US" altLang="ja-JP" sz="3200" b="1" dirty="0">
                <a:solidFill>
                  <a:schemeClr val="bg1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G</a:t>
            </a:r>
            <a:r>
              <a:rPr kumimoji="1" lang="ja-JP" altLang="en-US" sz="3200" b="1">
                <a:solidFill>
                  <a:schemeClr val="bg1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まで最短時間</a:t>
            </a:r>
            <a:r>
              <a:rPr kumimoji="1" lang="ja-JP" altLang="en-US" sz="3200">
                <a:solidFill>
                  <a:schemeClr val="bg1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で行くときのルートは？？</a:t>
            </a: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3DC3C693-2FCA-6EDD-B178-3D4E6AA52FCA}"/>
              </a:ext>
            </a:extLst>
          </p:cNvPr>
          <p:cNvGrpSpPr/>
          <p:nvPr/>
        </p:nvGrpSpPr>
        <p:grpSpPr>
          <a:xfrm>
            <a:off x="2868199" y="2529000"/>
            <a:ext cx="6453931" cy="3158568"/>
            <a:chOff x="1029902" y="2529000"/>
            <a:chExt cx="6453931" cy="3158568"/>
          </a:xfrm>
        </p:grpSpPr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07500133-07B3-41E4-C49A-57095EF98393}"/>
                </a:ext>
              </a:extLst>
            </p:cNvPr>
            <p:cNvSpPr/>
            <p:nvPr/>
          </p:nvSpPr>
          <p:spPr>
            <a:xfrm>
              <a:off x="1029902" y="3658284"/>
              <a:ext cx="900000" cy="900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800" b="1" dirty="0">
                  <a:solidFill>
                    <a:srgbClr val="FF0000"/>
                  </a:solidFill>
                </a:rPr>
                <a:t>A</a:t>
              </a:r>
              <a:endParaRPr kumimoji="1" lang="ja-JP" altLang="en-US" sz="4800" b="1">
                <a:solidFill>
                  <a:srgbClr val="FF0000"/>
                </a:solidFill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B432C48E-6810-CBAC-4960-5F066D6AC525}"/>
                </a:ext>
              </a:extLst>
            </p:cNvPr>
            <p:cNvCxnSpPr>
              <a:cxnSpLocks/>
              <a:stCxn id="8" idx="6"/>
              <a:endCxn id="24" idx="2"/>
            </p:cNvCxnSpPr>
            <p:nvPr/>
          </p:nvCxnSpPr>
          <p:spPr>
            <a:xfrm flipV="1">
              <a:off x="1929902" y="3208284"/>
              <a:ext cx="957677" cy="90000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E13E0B19-114D-34BB-1B4C-8231D7E40F0E}"/>
                </a:ext>
              </a:extLst>
            </p:cNvPr>
            <p:cNvSpPr/>
            <p:nvPr/>
          </p:nvSpPr>
          <p:spPr>
            <a:xfrm>
              <a:off x="2887579" y="2758284"/>
              <a:ext cx="900000" cy="900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800" b="1" dirty="0">
                  <a:solidFill>
                    <a:srgbClr val="FF0000"/>
                  </a:solidFill>
                </a:rPr>
                <a:t>B</a:t>
              </a:r>
              <a:endParaRPr kumimoji="1" lang="ja-JP" altLang="en-US" sz="4800" b="1">
                <a:solidFill>
                  <a:srgbClr val="FF0000"/>
                </a:solidFill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9AEF924E-7F53-02A1-E860-EC9FB2F23475}"/>
                </a:ext>
              </a:extLst>
            </p:cNvPr>
            <p:cNvSpPr/>
            <p:nvPr/>
          </p:nvSpPr>
          <p:spPr>
            <a:xfrm>
              <a:off x="2882804" y="4558284"/>
              <a:ext cx="900000" cy="900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800" b="1" dirty="0"/>
                <a:t>C</a:t>
              </a:r>
              <a:endParaRPr kumimoji="1" lang="ja-JP" altLang="en-US" sz="4800" b="1"/>
            </a:p>
          </p:txBody>
        </p: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0AE69FD9-59D5-4E2C-3454-C50F656A99FB}"/>
                </a:ext>
              </a:extLst>
            </p:cNvPr>
            <p:cNvCxnSpPr>
              <a:cxnSpLocks/>
              <a:stCxn id="8" idx="6"/>
              <a:endCxn id="25" idx="2"/>
            </p:cNvCxnSpPr>
            <p:nvPr/>
          </p:nvCxnSpPr>
          <p:spPr>
            <a:xfrm>
              <a:off x="1929902" y="4108284"/>
              <a:ext cx="952902" cy="900000"/>
            </a:xfrm>
            <a:prstGeom prst="straightConnector1">
              <a:avLst/>
            </a:prstGeom>
            <a:ln w="539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8499BC76-D36A-C1EC-F2AE-8E8A4D23EA57}"/>
                </a:ext>
              </a:extLst>
            </p:cNvPr>
            <p:cNvSpPr/>
            <p:nvPr/>
          </p:nvSpPr>
          <p:spPr>
            <a:xfrm>
              <a:off x="4735706" y="2529000"/>
              <a:ext cx="900000" cy="900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800" b="1" dirty="0"/>
                <a:t>D</a:t>
              </a:r>
              <a:endParaRPr kumimoji="1" lang="ja-JP" altLang="en-US" sz="4800" b="1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6A379E08-5260-3219-70EB-C75D3E8320A8}"/>
                </a:ext>
              </a:extLst>
            </p:cNvPr>
            <p:cNvSpPr/>
            <p:nvPr/>
          </p:nvSpPr>
          <p:spPr>
            <a:xfrm>
              <a:off x="4735706" y="3658284"/>
              <a:ext cx="900000" cy="900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800" b="1" dirty="0">
                  <a:solidFill>
                    <a:srgbClr val="FF0000"/>
                  </a:solidFill>
                </a:rPr>
                <a:t>E</a:t>
              </a:r>
              <a:endParaRPr kumimoji="1" lang="ja-JP" altLang="en-US" sz="4800" b="1">
                <a:solidFill>
                  <a:srgbClr val="FF0000"/>
                </a:solidFill>
              </a:endParaRPr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C0866C95-FCB7-2E08-292E-FD792F17AB67}"/>
                </a:ext>
              </a:extLst>
            </p:cNvPr>
            <p:cNvSpPr/>
            <p:nvPr/>
          </p:nvSpPr>
          <p:spPr>
            <a:xfrm>
              <a:off x="4735706" y="4787568"/>
              <a:ext cx="900000" cy="900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800" b="1" dirty="0"/>
                <a:t>F</a:t>
              </a:r>
              <a:endParaRPr kumimoji="1" lang="ja-JP" altLang="en-US" sz="4800" b="1"/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CB9E65DF-63CF-4327-033F-614E66FE786B}"/>
                </a:ext>
              </a:extLst>
            </p:cNvPr>
            <p:cNvSpPr/>
            <p:nvPr/>
          </p:nvSpPr>
          <p:spPr>
            <a:xfrm>
              <a:off x="6583833" y="3658284"/>
              <a:ext cx="900000" cy="900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800" b="1" dirty="0">
                  <a:solidFill>
                    <a:srgbClr val="FF0000"/>
                  </a:solidFill>
                </a:rPr>
                <a:t>G</a:t>
              </a:r>
              <a:endParaRPr kumimoji="1" lang="ja-JP" altLang="en-US" sz="4800" b="1">
                <a:solidFill>
                  <a:srgbClr val="FF0000"/>
                </a:solidFill>
              </a:endParaRP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8B77E568-2BF3-BDEF-C2EF-14066CF57D5A}"/>
                </a:ext>
              </a:extLst>
            </p:cNvPr>
            <p:cNvCxnSpPr>
              <a:cxnSpLocks/>
              <a:stCxn id="24" idx="6"/>
              <a:endCxn id="31" idx="2"/>
            </p:cNvCxnSpPr>
            <p:nvPr/>
          </p:nvCxnSpPr>
          <p:spPr>
            <a:xfrm flipV="1">
              <a:off x="3787579" y="2979000"/>
              <a:ext cx="948127" cy="229284"/>
            </a:xfrm>
            <a:prstGeom prst="straightConnector1">
              <a:avLst/>
            </a:prstGeom>
            <a:ln w="539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E49BE5E4-D902-3770-655D-0E3CFA94D7C8}"/>
                </a:ext>
              </a:extLst>
            </p:cNvPr>
            <p:cNvCxnSpPr>
              <a:cxnSpLocks/>
              <a:stCxn id="24" idx="6"/>
              <a:endCxn id="32" idx="2"/>
            </p:cNvCxnSpPr>
            <p:nvPr/>
          </p:nvCxnSpPr>
          <p:spPr>
            <a:xfrm>
              <a:off x="3787579" y="3208284"/>
              <a:ext cx="948127" cy="90000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4C568C1E-6FA7-8230-0E6B-6CBA5B00E5FC}"/>
                </a:ext>
              </a:extLst>
            </p:cNvPr>
            <p:cNvCxnSpPr>
              <a:cxnSpLocks/>
              <a:stCxn id="25" idx="6"/>
              <a:endCxn id="33" idx="2"/>
            </p:cNvCxnSpPr>
            <p:nvPr/>
          </p:nvCxnSpPr>
          <p:spPr>
            <a:xfrm>
              <a:off x="3782804" y="5008284"/>
              <a:ext cx="952902" cy="229284"/>
            </a:xfrm>
            <a:prstGeom prst="straightConnector1">
              <a:avLst/>
            </a:prstGeom>
            <a:ln w="539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6112F7FD-CF38-8193-DEF8-D11F30E71321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635706" y="4108284"/>
              <a:ext cx="948127" cy="1129284"/>
            </a:xfrm>
            <a:prstGeom prst="straightConnector1">
              <a:avLst/>
            </a:prstGeom>
            <a:ln w="539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E8D673FA-8566-38C3-6162-D4DDBBA887FB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>
              <a:off x="5635706" y="4108284"/>
              <a:ext cx="948127" cy="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5D85FCA6-D624-744D-D553-18929BC79E07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5635706" y="2979000"/>
              <a:ext cx="948127" cy="1129284"/>
            </a:xfrm>
            <a:prstGeom prst="straightConnector1">
              <a:avLst/>
            </a:prstGeom>
            <a:ln w="539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7DEDDD0D-D74D-A85D-4AA7-F4A5A3295CF8}"/>
                </a:ext>
              </a:extLst>
            </p:cNvPr>
            <p:cNvSpPr txBox="1"/>
            <p:nvPr/>
          </p:nvSpPr>
          <p:spPr>
            <a:xfrm>
              <a:off x="1987579" y="3358976"/>
              <a:ext cx="5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3</a:t>
              </a:r>
              <a:r>
                <a:rPr kumimoji="1" lang="ja-JP" altLang="en-US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分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E5FE9B59-C9F1-6E5D-BEA9-8AAEF6F15154}"/>
                </a:ext>
              </a:extLst>
            </p:cNvPr>
            <p:cNvSpPr txBox="1"/>
            <p:nvPr/>
          </p:nvSpPr>
          <p:spPr>
            <a:xfrm>
              <a:off x="1987579" y="4602902"/>
              <a:ext cx="5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7</a:t>
              </a:r>
              <a:r>
                <a:rPr kumimoji="1" lang="ja-JP" altLang="en-US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分</a:t>
              </a:r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8422C8A1-C0F8-9E53-3FBE-4C0D3BFE0401}"/>
                </a:ext>
              </a:extLst>
            </p:cNvPr>
            <p:cNvSpPr txBox="1"/>
            <p:nvPr/>
          </p:nvSpPr>
          <p:spPr>
            <a:xfrm>
              <a:off x="3980172" y="2717009"/>
              <a:ext cx="5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2</a:t>
              </a:r>
              <a:r>
                <a:rPr kumimoji="1" lang="ja-JP" altLang="en-US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分</a:t>
              </a: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AB3C9D2B-16DA-9962-33BF-EC9C635CF6B3}"/>
                </a:ext>
              </a:extLst>
            </p:cNvPr>
            <p:cNvSpPr txBox="1"/>
            <p:nvPr/>
          </p:nvSpPr>
          <p:spPr>
            <a:xfrm>
              <a:off x="3980172" y="3728308"/>
              <a:ext cx="5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4</a:t>
              </a:r>
              <a:r>
                <a:rPr kumimoji="1" lang="ja-JP" altLang="en-US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分</a:t>
              </a: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10097D14-D21C-4F08-D45F-0D47202E5FFA}"/>
                </a:ext>
              </a:extLst>
            </p:cNvPr>
            <p:cNvSpPr txBox="1"/>
            <p:nvPr/>
          </p:nvSpPr>
          <p:spPr>
            <a:xfrm>
              <a:off x="3977784" y="5235601"/>
              <a:ext cx="5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3</a:t>
              </a:r>
              <a:r>
                <a:rPr kumimoji="1" lang="ja-JP" altLang="en-US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分</a:t>
              </a: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D4225630-D4F1-EFE4-2A3F-6833C43D34E7}"/>
                </a:ext>
              </a:extLst>
            </p:cNvPr>
            <p:cNvSpPr txBox="1"/>
            <p:nvPr/>
          </p:nvSpPr>
          <p:spPr>
            <a:xfrm>
              <a:off x="5830686" y="4835060"/>
              <a:ext cx="5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5</a:t>
              </a:r>
              <a:r>
                <a:rPr kumimoji="1" lang="ja-JP" altLang="en-US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分</a:t>
              </a: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877DB0F0-9EA4-D0BD-E07F-A36AC5F15962}"/>
                </a:ext>
              </a:extLst>
            </p:cNvPr>
            <p:cNvSpPr txBox="1"/>
            <p:nvPr/>
          </p:nvSpPr>
          <p:spPr>
            <a:xfrm>
              <a:off x="5731205" y="4110412"/>
              <a:ext cx="5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4</a:t>
              </a:r>
              <a:r>
                <a:rPr kumimoji="1" lang="ja-JP" altLang="en-US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分</a:t>
              </a: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4F1A935D-74D6-AA13-F608-4BB72F9E5D6F}"/>
                </a:ext>
              </a:extLst>
            </p:cNvPr>
            <p:cNvSpPr txBox="1"/>
            <p:nvPr/>
          </p:nvSpPr>
          <p:spPr>
            <a:xfrm>
              <a:off x="6023914" y="3174310"/>
              <a:ext cx="5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7</a:t>
              </a:r>
              <a:r>
                <a:rPr kumimoji="1" lang="ja-JP" altLang="en-US">
                  <a:solidFill>
                    <a:schemeClr val="bg1"/>
                  </a:solidFill>
                  <a:latin typeface="M PLUS 1p" panose="020B0502020203020207" pitchFamily="34" charset="-128"/>
                  <a:ea typeface="M PLUS 1p" panose="020B0502020203020207" pitchFamily="34" charset="-128"/>
                  <a:cs typeface="M PLUS 1p" panose="020B0502020203020207" pitchFamily="34" charset="-128"/>
                </a:rPr>
                <a:t>分</a:t>
              </a:r>
            </a:p>
          </p:txBody>
        </p:sp>
      </p:grpSp>
      <p:sp>
        <p:nvSpPr>
          <p:cNvPr id="2" name="コンテンツ プレースホルダー 4">
            <a:extLst>
              <a:ext uri="{FF2B5EF4-FFF2-40B4-BE49-F238E27FC236}">
                <a16:creationId xmlns:a16="http://schemas.microsoft.com/office/drawing/2014/main" id="{65732357-0330-5047-751E-CFE9E9EDFB44}"/>
              </a:ext>
            </a:extLst>
          </p:cNvPr>
          <p:cNvSpPr txBox="1">
            <a:spLocks/>
          </p:cNvSpPr>
          <p:nvPr/>
        </p:nvSpPr>
        <p:spPr>
          <a:xfrm>
            <a:off x="7274102" y="6488667"/>
            <a:ext cx="5336291" cy="3693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20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参考</a:t>
            </a:r>
            <a:r>
              <a:rPr lang="en-US" altLang="ja-JP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: OR(</a:t>
            </a:r>
            <a:r>
              <a:rPr lang="ja-JP" altLang="en-US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オペレーションズリサーチ第一</a:t>
            </a:r>
            <a:r>
              <a:rPr lang="en-US" altLang="ja-JP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)</a:t>
            </a:r>
          </a:p>
        </p:txBody>
      </p:sp>
      <p:pic>
        <p:nvPicPr>
          <p:cNvPr id="6" name="図 5" descr="QR コード&#10;&#10;AI 生成コンテンツは誤りを含む可能性があります。">
            <a:extLst>
              <a:ext uri="{FF2B5EF4-FFF2-40B4-BE49-F238E27FC236}">
                <a16:creationId xmlns:a16="http://schemas.microsoft.com/office/drawing/2014/main" id="{D5E7B2CB-3856-6F2F-EA65-D50F02135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9724"/>
            <a:ext cx="788276" cy="788276"/>
          </a:xfrm>
          <a:prstGeom prst="rect">
            <a:avLst/>
          </a:prstGeom>
        </p:spPr>
      </p:pic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6C695F7A-BC33-9278-5115-DE6E4348870A}"/>
              </a:ext>
            </a:extLst>
          </p:cNvPr>
          <p:cNvSpPr txBox="1">
            <a:spLocks/>
          </p:cNvSpPr>
          <p:nvPr/>
        </p:nvSpPr>
        <p:spPr>
          <a:xfrm>
            <a:off x="9511542" y="5495228"/>
            <a:ext cx="1979415" cy="471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20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合計</a:t>
            </a:r>
            <a:r>
              <a:rPr lang="en-US" altLang="ja-JP" sz="2800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: 11</a:t>
            </a:r>
            <a:r>
              <a:rPr lang="ja-JP" altLang="en-US" sz="2800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分</a:t>
            </a:r>
            <a:endParaRPr lang="en-US" altLang="ja-JP" sz="2800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0588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564B-5D89-52C1-C183-38A4C9774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3D05B16-09A8-DA98-972F-F44A4130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1" y="536984"/>
            <a:ext cx="6574731" cy="716084"/>
          </a:xfrm>
        </p:spPr>
        <p:txBody>
          <a:bodyPr rtlCol="0"/>
          <a:lstStyle/>
          <a:p>
            <a:pPr rtl="0"/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ビジネスデータサイエンス学科</a:t>
            </a:r>
            <a:endParaRPr lang="ja-JP" altLang="en-US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81889C-C8D7-D65B-E81A-FD49897F9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ja-JP" smtClean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pPr rtl="0"/>
              <a:t>7</a:t>
            </a:fld>
            <a:endParaRPr lang="ja-JP" altLang="en-US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C5C7B022-49A3-33B0-1DF9-24712C0AF9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9371" y="1253068"/>
            <a:ext cx="10791589" cy="1234220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大学では、複雑なバージョンを解いている。</a:t>
            </a: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063247E-7F94-9880-7D3D-6447C8D9F989}"/>
              </a:ext>
            </a:extLst>
          </p:cNvPr>
          <p:cNvSpPr/>
          <p:nvPr/>
        </p:nvSpPr>
        <p:spPr>
          <a:xfrm>
            <a:off x="699371" y="1620559"/>
            <a:ext cx="10791589" cy="49754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800">
                <a:solidFill>
                  <a:schemeClr val="bg1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例</a:t>
            </a:r>
            <a:r>
              <a:rPr kumimoji="1" lang="en-US" altLang="ja-JP" sz="2800" dirty="0">
                <a:solidFill>
                  <a:schemeClr val="bg1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. </a:t>
            </a:r>
            <a:r>
              <a:rPr kumimoji="1" lang="ja-JP" altLang="en-US" sz="2800">
                <a:solidFill>
                  <a:schemeClr val="bg1"/>
                </a:solidFill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材料調達から消費までの輸送最安ルートの検討</a:t>
            </a:r>
          </a:p>
        </p:txBody>
      </p:sp>
      <p:graphicFrame>
        <p:nvGraphicFramePr>
          <p:cNvPr id="9" name="図表 8">
            <a:extLst>
              <a:ext uri="{FF2B5EF4-FFF2-40B4-BE49-F238E27FC236}">
                <a16:creationId xmlns:a16="http://schemas.microsoft.com/office/drawing/2014/main" id="{926D4C5F-05D1-6DF2-BCDA-4CDA03C10510}"/>
              </a:ext>
            </a:extLst>
          </p:cNvPr>
          <p:cNvGraphicFramePr/>
          <p:nvPr/>
        </p:nvGraphicFramePr>
        <p:xfrm>
          <a:off x="1049938" y="1264085"/>
          <a:ext cx="10111002" cy="2791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グラフィックス 10" descr="工場 枠線">
            <a:extLst>
              <a:ext uri="{FF2B5EF4-FFF2-40B4-BE49-F238E27FC236}">
                <a16:creationId xmlns:a16="http://schemas.microsoft.com/office/drawing/2014/main" id="{2F416338-0861-B1CF-A3E1-DEB789B8CB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3549" y="3136490"/>
            <a:ext cx="585019" cy="585019"/>
          </a:xfrm>
          <a:prstGeom prst="rect">
            <a:avLst/>
          </a:prstGeom>
        </p:spPr>
      </p:pic>
      <p:pic>
        <p:nvPicPr>
          <p:cNvPr id="12" name="グラフィックス 11" descr="工場 枠線">
            <a:extLst>
              <a:ext uri="{FF2B5EF4-FFF2-40B4-BE49-F238E27FC236}">
                <a16:creationId xmlns:a16="http://schemas.microsoft.com/office/drawing/2014/main" id="{BE286EC7-B27A-AA72-F85C-CE84CFB698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3548" y="3753601"/>
            <a:ext cx="585019" cy="585019"/>
          </a:xfrm>
          <a:prstGeom prst="rect">
            <a:avLst/>
          </a:prstGeom>
        </p:spPr>
      </p:pic>
      <p:pic>
        <p:nvPicPr>
          <p:cNvPr id="13" name="グラフィックス 12" descr="工場 枠線">
            <a:extLst>
              <a:ext uri="{FF2B5EF4-FFF2-40B4-BE49-F238E27FC236}">
                <a16:creationId xmlns:a16="http://schemas.microsoft.com/office/drawing/2014/main" id="{399DF4A5-114D-DBD1-9304-093874262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3547" y="4370712"/>
            <a:ext cx="585019" cy="585019"/>
          </a:xfrm>
          <a:prstGeom prst="rect">
            <a:avLst/>
          </a:prstGeom>
        </p:spPr>
      </p:pic>
      <p:pic>
        <p:nvPicPr>
          <p:cNvPr id="14" name="グラフィックス 13" descr="工場 枠線">
            <a:extLst>
              <a:ext uri="{FF2B5EF4-FFF2-40B4-BE49-F238E27FC236}">
                <a16:creationId xmlns:a16="http://schemas.microsoft.com/office/drawing/2014/main" id="{FFD9EF60-93B0-B1B0-06C0-9CFF7F204A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3547" y="4987823"/>
            <a:ext cx="585019" cy="585019"/>
          </a:xfrm>
          <a:prstGeom prst="rect">
            <a:avLst/>
          </a:prstGeom>
        </p:spPr>
      </p:pic>
      <p:pic>
        <p:nvPicPr>
          <p:cNvPr id="15" name="グラフィックス 14" descr="工場 枠線">
            <a:extLst>
              <a:ext uri="{FF2B5EF4-FFF2-40B4-BE49-F238E27FC236}">
                <a16:creationId xmlns:a16="http://schemas.microsoft.com/office/drawing/2014/main" id="{1B83263B-8266-1102-7D6B-91809C7FEF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3546" y="5604933"/>
            <a:ext cx="585019" cy="585019"/>
          </a:xfrm>
          <a:prstGeom prst="rect">
            <a:avLst/>
          </a:prstGeom>
        </p:spPr>
      </p:pic>
      <p:pic>
        <p:nvPicPr>
          <p:cNvPr id="17" name="グラフィックス 16" descr="工場 単色塗りつぶし">
            <a:extLst>
              <a:ext uri="{FF2B5EF4-FFF2-40B4-BE49-F238E27FC236}">
                <a16:creationId xmlns:a16="http://schemas.microsoft.com/office/drawing/2014/main" id="{268F53EB-0B93-9FCC-C148-B9772FF255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87967" y="3136490"/>
            <a:ext cx="586800" cy="586800"/>
          </a:xfrm>
          <a:prstGeom prst="rect">
            <a:avLst/>
          </a:prstGeom>
        </p:spPr>
      </p:pic>
      <p:pic>
        <p:nvPicPr>
          <p:cNvPr id="18" name="グラフィックス 17" descr="工場 単色塗りつぶし">
            <a:extLst>
              <a:ext uri="{FF2B5EF4-FFF2-40B4-BE49-F238E27FC236}">
                <a16:creationId xmlns:a16="http://schemas.microsoft.com/office/drawing/2014/main" id="{AAB1A111-CB10-A249-ADB6-0312EB61A6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71858" y="3745578"/>
            <a:ext cx="586800" cy="586800"/>
          </a:xfrm>
          <a:prstGeom prst="rect">
            <a:avLst/>
          </a:prstGeom>
        </p:spPr>
      </p:pic>
      <p:pic>
        <p:nvPicPr>
          <p:cNvPr id="19" name="グラフィックス 18" descr="工場 単色塗りつぶし">
            <a:extLst>
              <a:ext uri="{FF2B5EF4-FFF2-40B4-BE49-F238E27FC236}">
                <a16:creationId xmlns:a16="http://schemas.microsoft.com/office/drawing/2014/main" id="{EA5F448E-360F-6A91-400E-8CFB9D3468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77228" y="4963754"/>
            <a:ext cx="586800" cy="586800"/>
          </a:xfrm>
          <a:prstGeom prst="rect">
            <a:avLst/>
          </a:prstGeom>
        </p:spPr>
      </p:pic>
      <p:pic>
        <p:nvPicPr>
          <p:cNvPr id="20" name="グラフィックス 19" descr="工場 単色塗りつぶし">
            <a:extLst>
              <a:ext uri="{FF2B5EF4-FFF2-40B4-BE49-F238E27FC236}">
                <a16:creationId xmlns:a16="http://schemas.microsoft.com/office/drawing/2014/main" id="{09572479-09EA-C5DB-EEC4-19697B15A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93336" y="5572842"/>
            <a:ext cx="586800" cy="586800"/>
          </a:xfrm>
          <a:prstGeom prst="rect">
            <a:avLst/>
          </a:prstGeom>
        </p:spPr>
      </p:pic>
      <p:pic>
        <p:nvPicPr>
          <p:cNvPr id="21" name="グラフィックス 20" descr="工場 単色塗りつぶし">
            <a:extLst>
              <a:ext uri="{FF2B5EF4-FFF2-40B4-BE49-F238E27FC236}">
                <a16:creationId xmlns:a16="http://schemas.microsoft.com/office/drawing/2014/main" id="{B5BC05BE-2518-7157-E66B-98D845C221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82598" y="4354666"/>
            <a:ext cx="586800" cy="586800"/>
          </a:xfrm>
          <a:prstGeom prst="rect">
            <a:avLst/>
          </a:prstGeom>
        </p:spPr>
      </p:pic>
      <p:pic>
        <p:nvPicPr>
          <p:cNvPr id="27" name="グラフィックス 26" descr="トラック 枠線">
            <a:extLst>
              <a:ext uri="{FF2B5EF4-FFF2-40B4-BE49-F238E27FC236}">
                <a16:creationId xmlns:a16="http://schemas.microsoft.com/office/drawing/2014/main" id="{D963ADB9-8CB9-CDE2-3BA3-2996F6D023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1765" y="4987377"/>
            <a:ext cx="586800" cy="586800"/>
          </a:xfrm>
          <a:prstGeom prst="rect">
            <a:avLst/>
          </a:prstGeom>
        </p:spPr>
      </p:pic>
      <p:pic>
        <p:nvPicPr>
          <p:cNvPr id="29" name="グラフィックス 28" descr="トラック 枠線">
            <a:extLst>
              <a:ext uri="{FF2B5EF4-FFF2-40B4-BE49-F238E27FC236}">
                <a16:creationId xmlns:a16="http://schemas.microsoft.com/office/drawing/2014/main" id="{BE462EBA-05AE-A6DA-A723-63C3E0FC50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94556" y="4369821"/>
            <a:ext cx="586800" cy="586800"/>
          </a:xfrm>
          <a:prstGeom prst="rect">
            <a:avLst/>
          </a:prstGeom>
        </p:spPr>
      </p:pic>
      <p:pic>
        <p:nvPicPr>
          <p:cNvPr id="30" name="グラフィックス 29" descr="トラック 枠線">
            <a:extLst>
              <a:ext uri="{FF2B5EF4-FFF2-40B4-BE49-F238E27FC236}">
                <a16:creationId xmlns:a16="http://schemas.microsoft.com/office/drawing/2014/main" id="{066EE6A3-630D-7E5C-0CF7-DE570A63F9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99362" y="3752265"/>
            <a:ext cx="586800" cy="586800"/>
          </a:xfrm>
          <a:prstGeom prst="rect">
            <a:avLst/>
          </a:prstGeom>
        </p:spPr>
      </p:pic>
      <p:pic>
        <p:nvPicPr>
          <p:cNvPr id="36" name="グラフィックス 35" descr="トラック 枠線">
            <a:extLst>
              <a:ext uri="{FF2B5EF4-FFF2-40B4-BE49-F238E27FC236}">
                <a16:creationId xmlns:a16="http://schemas.microsoft.com/office/drawing/2014/main" id="{474AD911-C0E9-A5AC-97BD-8C6510A382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99362" y="3134709"/>
            <a:ext cx="586800" cy="586800"/>
          </a:xfrm>
          <a:prstGeom prst="rect">
            <a:avLst/>
          </a:prstGeom>
        </p:spPr>
      </p:pic>
      <p:pic>
        <p:nvPicPr>
          <p:cNvPr id="39" name="グラフィックス 38" descr="旅行 単色塗りつぶし">
            <a:extLst>
              <a:ext uri="{FF2B5EF4-FFF2-40B4-BE49-F238E27FC236}">
                <a16:creationId xmlns:a16="http://schemas.microsoft.com/office/drawing/2014/main" id="{278E1C52-FD26-D196-36D1-788784C851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01765" y="5604932"/>
            <a:ext cx="586800" cy="586800"/>
          </a:xfrm>
          <a:prstGeom prst="rect">
            <a:avLst/>
          </a:prstGeom>
        </p:spPr>
      </p:pic>
      <p:pic>
        <p:nvPicPr>
          <p:cNvPr id="41" name="グラフィックス 40" descr="ストア 枠線">
            <a:extLst>
              <a:ext uri="{FF2B5EF4-FFF2-40B4-BE49-F238E27FC236}">
                <a16:creationId xmlns:a16="http://schemas.microsoft.com/office/drawing/2014/main" id="{CCAFF989-D17B-3102-AD22-AAEB6A96A6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93846" y="3134709"/>
            <a:ext cx="586800" cy="586800"/>
          </a:xfrm>
          <a:prstGeom prst="rect">
            <a:avLst/>
          </a:prstGeom>
        </p:spPr>
      </p:pic>
      <p:pic>
        <p:nvPicPr>
          <p:cNvPr id="42" name="グラフィックス 41" descr="ストア 枠線">
            <a:extLst>
              <a:ext uri="{FF2B5EF4-FFF2-40B4-BE49-F238E27FC236}">
                <a16:creationId xmlns:a16="http://schemas.microsoft.com/office/drawing/2014/main" id="{F9F8343E-D481-C8B2-7189-E6FBA0A5E8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93846" y="5572842"/>
            <a:ext cx="586800" cy="586800"/>
          </a:xfrm>
          <a:prstGeom prst="rect">
            <a:avLst/>
          </a:prstGeom>
        </p:spPr>
      </p:pic>
      <p:pic>
        <p:nvPicPr>
          <p:cNvPr id="43" name="グラフィックス 42" descr="ストア 枠線">
            <a:extLst>
              <a:ext uri="{FF2B5EF4-FFF2-40B4-BE49-F238E27FC236}">
                <a16:creationId xmlns:a16="http://schemas.microsoft.com/office/drawing/2014/main" id="{2C045A92-1F29-21A9-9A1E-8E4B5E26B2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93846" y="4963308"/>
            <a:ext cx="586800" cy="586800"/>
          </a:xfrm>
          <a:prstGeom prst="rect">
            <a:avLst/>
          </a:prstGeom>
        </p:spPr>
      </p:pic>
      <p:pic>
        <p:nvPicPr>
          <p:cNvPr id="45" name="グラフィックス 44" descr="ストア 枠線">
            <a:extLst>
              <a:ext uri="{FF2B5EF4-FFF2-40B4-BE49-F238E27FC236}">
                <a16:creationId xmlns:a16="http://schemas.microsoft.com/office/drawing/2014/main" id="{9010BF09-2799-1F44-C57F-64C62B21CF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93846" y="4353775"/>
            <a:ext cx="586800" cy="586800"/>
          </a:xfrm>
          <a:prstGeom prst="rect">
            <a:avLst/>
          </a:prstGeom>
        </p:spPr>
      </p:pic>
      <p:pic>
        <p:nvPicPr>
          <p:cNvPr id="46" name="グラフィックス 45" descr="ストア 枠線">
            <a:extLst>
              <a:ext uri="{FF2B5EF4-FFF2-40B4-BE49-F238E27FC236}">
                <a16:creationId xmlns:a16="http://schemas.microsoft.com/office/drawing/2014/main" id="{972E8909-EEE1-889D-C012-5F8C335265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93846" y="3744242"/>
            <a:ext cx="586800" cy="586800"/>
          </a:xfrm>
          <a:prstGeom prst="rect">
            <a:avLst/>
          </a:prstGeom>
        </p:spPr>
      </p:pic>
      <p:pic>
        <p:nvPicPr>
          <p:cNvPr id="49" name="グラフィックス 48" descr="男性 単色塗りつぶし">
            <a:extLst>
              <a:ext uri="{FF2B5EF4-FFF2-40B4-BE49-F238E27FC236}">
                <a16:creationId xmlns:a16="http://schemas.microsoft.com/office/drawing/2014/main" id="{417BEFA5-3489-259E-52E1-57CFB8DB5D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48847" y="3134709"/>
            <a:ext cx="586800" cy="586800"/>
          </a:xfrm>
          <a:prstGeom prst="rect">
            <a:avLst/>
          </a:prstGeom>
        </p:spPr>
      </p:pic>
      <p:pic>
        <p:nvPicPr>
          <p:cNvPr id="51" name="グラフィックス 50" descr="男性 単色塗りつぶし">
            <a:extLst>
              <a:ext uri="{FF2B5EF4-FFF2-40B4-BE49-F238E27FC236}">
                <a16:creationId xmlns:a16="http://schemas.microsoft.com/office/drawing/2014/main" id="{02F988D9-CE4C-2493-7FFC-A743264AE93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48847" y="3750688"/>
            <a:ext cx="586800" cy="586800"/>
          </a:xfrm>
          <a:prstGeom prst="rect">
            <a:avLst/>
          </a:prstGeom>
        </p:spPr>
      </p:pic>
      <p:pic>
        <p:nvPicPr>
          <p:cNvPr id="52" name="グラフィックス 51" descr="男性 単色塗りつぶし">
            <a:extLst>
              <a:ext uri="{FF2B5EF4-FFF2-40B4-BE49-F238E27FC236}">
                <a16:creationId xmlns:a16="http://schemas.microsoft.com/office/drawing/2014/main" id="{41DFB651-AA94-591F-923E-E4BF1FF716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48847" y="4366667"/>
            <a:ext cx="586800" cy="586800"/>
          </a:xfrm>
          <a:prstGeom prst="rect">
            <a:avLst/>
          </a:prstGeom>
        </p:spPr>
      </p:pic>
      <p:pic>
        <p:nvPicPr>
          <p:cNvPr id="54" name="グラフィックス 53" descr="男性 単色塗りつぶし">
            <a:extLst>
              <a:ext uri="{FF2B5EF4-FFF2-40B4-BE49-F238E27FC236}">
                <a16:creationId xmlns:a16="http://schemas.microsoft.com/office/drawing/2014/main" id="{592BA635-C73A-7438-EE73-2FECB2BEE3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48847" y="4982646"/>
            <a:ext cx="586800" cy="586800"/>
          </a:xfrm>
          <a:prstGeom prst="rect">
            <a:avLst/>
          </a:prstGeom>
        </p:spPr>
      </p:pic>
      <p:pic>
        <p:nvPicPr>
          <p:cNvPr id="55" name="グラフィックス 54" descr="男性 単色塗りつぶし">
            <a:extLst>
              <a:ext uri="{FF2B5EF4-FFF2-40B4-BE49-F238E27FC236}">
                <a16:creationId xmlns:a16="http://schemas.microsoft.com/office/drawing/2014/main" id="{164B2E85-285B-C51D-4CA4-A0D08588474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42403" y="5598626"/>
            <a:ext cx="586800" cy="586800"/>
          </a:xfrm>
          <a:prstGeom prst="rect">
            <a:avLst/>
          </a:prstGeom>
        </p:spPr>
      </p:pic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F3C463CF-1F09-89EF-D60E-2902FA122DCA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2428568" y="3429000"/>
            <a:ext cx="1259399" cy="89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BF1774A5-E52D-4954-EA75-D3A4B25F2B1B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 flipV="1">
            <a:off x="2428567" y="3429890"/>
            <a:ext cx="1259400" cy="61622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631627B4-9697-FE66-3784-1536F8A38296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>
            <a:off x="2428568" y="3429000"/>
            <a:ext cx="1243290" cy="60997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4A17688-B09F-6530-ADF9-40F735A5D03B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>
            <a:off x="2428568" y="3429000"/>
            <a:ext cx="1254030" cy="121906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880249C7-9A3D-8C78-9321-9581390D5F5B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2428568" y="3429000"/>
            <a:ext cx="1248660" cy="182815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40AD6107-78FA-A65A-01B5-DCF352E9C60E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2428568" y="3429000"/>
            <a:ext cx="1264768" cy="243724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67E2DCB5-149A-9632-B29E-E66615AD1AB3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 flipV="1">
            <a:off x="2428567" y="4038978"/>
            <a:ext cx="1243291" cy="71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12513386-3DA3-72BA-5A4D-B951536428EC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2428567" y="4046111"/>
            <a:ext cx="1254031" cy="601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>
            <a:extLst>
              <a:ext uri="{FF2B5EF4-FFF2-40B4-BE49-F238E27FC236}">
                <a16:creationId xmlns:a16="http://schemas.microsoft.com/office/drawing/2014/main" id="{08BD8142-2EAE-71C4-12F1-95495F516A5D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2428567" y="4046111"/>
            <a:ext cx="1248661" cy="12110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253576B-80C7-B779-E9C9-68D6FEC366B0}"/>
              </a:ext>
            </a:extLst>
          </p:cNvPr>
          <p:cNvCxnSpPr>
            <a:cxnSpLocks/>
            <a:stCxn id="12" idx="3"/>
            <a:endCxn id="20" idx="1"/>
          </p:cNvCxnSpPr>
          <p:nvPr/>
        </p:nvCxnSpPr>
        <p:spPr>
          <a:xfrm>
            <a:off x="2428567" y="4046111"/>
            <a:ext cx="1264769" cy="182013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48C0A1F2-98C6-8DFF-6FCA-4E6468C44AD0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2428566" y="3429890"/>
            <a:ext cx="1259401" cy="12333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85729B04-1474-8CF1-29E4-F4C6BAA1AB11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 flipV="1">
            <a:off x="2428566" y="4038978"/>
            <a:ext cx="1243292" cy="62424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67A70462-A5FD-EC02-1539-ABF8108E88E9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2428566" y="4648066"/>
            <a:ext cx="1254032" cy="63226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BD575BE4-F142-F99F-4E12-A221CB7D27D4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 flipV="1">
            <a:off x="2428566" y="4648066"/>
            <a:ext cx="1254032" cy="1515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7F2EC1BF-56C2-D7D0-F128-B237604B33B8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2428566" y="5257154"/>
            <a:ext cx="1248662" cy="2317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93DA17B6-396F-6EE1-F4BF-15F3931903D6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2428566" y="5280333"/>
            <a:ext cx="1264770" cy="5859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A20FD88E-7215-0BF6-85B4-4A4AFEDECE1B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2428565" y="3429890"/>
            <a:ext cx="1259402" cy="24675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B5944767-67BF-5FA0-6B25-6ECEA6B76B72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2428565" y="4038978"/>
            <a:ext cx="1243293" cy="185846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D51261F6-28A1-99BC-9075-A2C3B92B5CD3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2428565" y="4648066"/>
            <a:ext cx="1254033" cy="124937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F5213FE4-8038-EA3B-16CA-40EFE81AC05B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2428565" y="5257154"/>
            <a:ext cx="1248663" cy="64028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線矢印コネクタ 1026">
            <a:extLst>
              <a:ext uri="{FF2B5EF4-FFF2-40B4-BE49-F238E27FC236}">
                <a16:creationId xmlns:a16="http://schemas.microsoft.com/office/drawing/2014/main" id="{2FAEDD9C-B239-5B3E-B718-F740325AFD69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 flipV="1">
            <a:off x="2428565" y="5866242"/>
            <a:ext cx="1264771" cy="3120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直線矢印コネクタ 1101">
            <a:extLst>
              <a:ext uri="{FF2B5EF4-FFF2-40B4-BE49-F238E27FC236}">
                <a16:creationId xmlns:a16="http://schemas.microsoft.com/office/drawing/2014/main" id="{7F5CC8AC-9B07-D853-AA39-A387A4C98A3E}"/>
              </a:ext>
            </a:extLst>
          </p:cNvPr>
          <p:cNvCxnSpPr>
            <a:cxnSpLocks/>
          </p:cNvCxnSpPr>
          <p:nvPr/>
        </p:nvCxnSpPr>
        <p:spPr>
          <a:xfrm>
            <a:off x="8380317" y="3429000"/>
            <a:ext cx="1259399" cy="89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直線矢印コネクタ 1102">
            <a:extLst>
              <a:ext uri="{FF2B5EF4-FFF2-40B4-BE49-F238E27FC236}">
                <a16:creationId xmlns:a16="http://schemas.microsoft.com/office/drawing/2014/main" id="{8F6D09AA-A958-80F5-0454-5FEE58D95EB7}"/>
              </a:ext>
            </a:extLst>
          </p:cNvPr>
          <p:cNvCxnSpPr>
            <a:cxnSpLocks/>
          </p:cNvCxnSpPr>
          <p:nvPr/>
        </p:nvCxnSpPr>
        <p:spPr>
          <a:xfrm flipV="1">
            <a:off x="8380316" y="3429890"/>
            <a:ext cx="1259400" cy="61622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線矢印コネクタ 1103">
            <a:extLst>
              <a:ext uri="{FF2B5EF4-FFF2-40B4-BE49-F238E27FC236}">
                <a16:creationId xmlns:a16="http://schemas.microsoft.com/office/drawing/2014/main" id="{70BF51D3-F898-1EC6-1E9D-6DB1BC9F7085}"/>
              </a:ext>
            </a:extLst>
          </p:cNvPr>
          <p:cNvCxnSpPr>
            <a:cxnSpLocks/>
          </p:cNvCxnSpPr>
          <p:nvPr/>
        </p:nvCxnSpPr>
        <p:spPr>
          <a:xfrm>
            <a:off x="8380317" y="3429000"/>
            <a:ext cx="1243290" cy="60997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直線矢印コネクタ 1104">
            <a:extLst>
              <a:ext uri="{FF2B5EF4-FFF2-40B4-BE49-F238E27FC236}">
                <a16:creationId xmlns:a16="http://schemas.microsoft.com/office/drawing/2014/main" id="{A063181D-4AE3-CA0D-F733-0D8802359577}"/>
              </a:ext>
            </a:extLst>
          </p:cNvPr>
          <p:cNvCxnSpPr>
            <a:cxnSpLocks/>
          </p:cNvCxnSpPr>
          <p:nvPr/>
        </p:nvCxnSpPr>
        <p:spPr>
          <a:xfrm>
            <a:off x="8380317" y="3429000"/>
            <a:ext cx="1254030" cy="121906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直線矢印コネクタ 1105">
            <a:extLst>
              <a:ext uri="{FF2B5EF4-FFF2-40B4-BE49-F238E27FC236}">
                <a16:creationId xmlns:a16="http://schemas.microsoft.com/office/drawing/2014/main" id="{B3982F79-F378-02D5-89B2-6A07BA46150C}"/>
              </a:ext>
            </a:extLst>
          </p:cNvPr>
          <p:cNvCxnSpPr>
            <a:cxnSpLocks/>
          </p:cNvCxnSpPr>
          <p:nvPr/>
        </p:nvCxnSpPr>
        <p:spPr>
          <a:xfrm>
            <a:off x="8380317" y="3429000"/>
            <a:ext cx="1248660" cy="182815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直線矢印コネクタ 1106">
            <a:extLst>
              <a:ext uri="{FF2B5EF4-FFF2-40B4-BE49-F238E27FC236}">
                <a16:creationId xmlns:a16="http://schemas.microsoft.com/office/drawing/2014/main" id="{13B7BBDA-FA9E-3F17-F235-F6C704A0DD59}"/>
              </a:ext>
            </a:extLst>
          </p:cNvPr>
          <p:cNvCxnSpPr>
            <a:cxnSpLocks/>
          </p:cNvCxnSpPr>
          <p:nvPr/>
        </p:nvCxnSpPr>
        <p:spPr>
          <a:xfrm>
            <a:off x="8380317" y="3429000"/>
            <a:ext cx="1264768" cy="243724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直線矢印コネクタ 1107">
            <a:extLst>
              <a:ext uri="{FF2B5EF4-FFF2-40B4-BE49-F238E27FC236}">
                <a16:creationId xmlns:a16="http://schemas.microsoft.com/office/drawing/2014/main" id="{486D9B1B-554D-6C4D-C498-C2E8B192AA47}"/>
              </a:ext>
            </a:extLst>
          </p:cNvPr>
          <p:cNvCxnSpPr>
            <a:cxnSpLocks/>
          </p:cNvCxnSpPr>
          <p:nvPr/>
        </p:nvCxnSpPr>
        <p:spPr>
          <a:xfrm flipV="1">
            <a:off x="8380316" y="4038978"/>
            <a:ext cx="1243291" cy="71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線矢印コネクタ 1108">
            <a:extLst>
              <a:ext uri="{FF2B5EF4-FFF2-40B4-BE49-F238E27FC236}">
                <a16:creationId xmlns:a16="http://schemas.microsoft.com/office/drawing/2014/main" id="{6185EA4C-C974-AE5C-0D69-6550AD667661}"/>
              </a:ext>
            </a:extLst>
          </p:cNvPr>
          <p:cNvCxnSpPr>
            <a:cxnSpLocks/>
          </p:cNvCxnSpPr>
          <p:nvPr/>
        </p:nvCxnSpPr>
        <p:spPr>
          <a:xfrm>
            <a:off x="8380316" y="4046111"/>
            <a:ext cx="1254031" cy="601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直線矢印コネクタ 1109">
            <a:extLst>
              <a:ext uri="{FF2B5EF4-FFF2-40B4-BE49-F238E27FC236}">
                <a16:creationId xmlns:a16="http://schemas.microsoft.com/office/drawing/2014/main" id="{5FA88B09-F571-76CA-9580-344C7FF9CEF8}"/>
              </a:ext>
            </a:extLst>
          </p:cNvPr>
          <p:cNvCxnSpPr>
            <a:cxnSpLocks/>
          </p:cNvCxnSpPr>
          <p:nvPr/>
        </p:nvCxnSpPr>
        <p:spPr>
          <a:xfrm>
            <a:off x="8380316" y="4046111"/>
            <a:ext cx="1248661" cy="12110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直線矢印コネクタ 1110">
            <a:extLst>
              <a:ext uri="{FF2B5EF4-FFF2-40B4-BE49-F238E27FC236}">
                <a16:creationId xmlns:a16="http://schemas.microsoft.com/office/drawing/2014/main" id="{89EE60EE-EB96-FE23-7B6A-C1CFDD78E603}"/>
              </a:ext>
            </a:extLst>
          </p:cNvPr>
          <p:cNvCxnSpPr>
            <a:cxnSpLocks/>
          </p:cNvCxnSpPr>
          <p:nvPr/>
        </p:nvCxnSpPr>
        <p:spPr>
          <a:xfrm>
            <a:off x="8380316" y="4046111"/>
            <a:ext cx="1264769" cy="182013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線矢印コネクタ 1111">
            <a:extLst>
              <a:ext uri="{FF2B5EF4-FFF2-40B4-BE49-F238E27FC236}">
                <a16:creationId xmlns:a16="http://schemas.microsoft.com/office/drawing/2014/main" id="{2E87864C-7F50-1039-49A5-9EF26FB155B1}"/>
              </a:ext>
            </a:extLst>
          </p:cNvPr>
          <p:cNvCxnSpPr>
            <a:cxnSpLocks/>
          </p:cNvCxnSpPr>
          <p:nvPr/>
        </p:nvCxnSpPr>
        <p:spPr>
          <a:xfrm flipV="1">
            <a:off x="8380315" y="3429890"/>
            <a:ext cx="1259401" cy="12333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直線矢印コネクタ 1112">
            <a:extLst>
              <a:ext uri="{FF2B5EF4-FFF2-40B4-BE49-F238E27FC236}">
                <a16:creationId xmlns:a16="http://schemas.microsoft.com/office/drawing/2014/main" id="{DC0C85E0-8D55-6D48-F815-F8B433474D11}"/>
              </a:ext>
            </a:extLst>
          </p:cNvPr>
          <p:cNvCxnSpPr>
            <a:cxnSpLocks/>
          </p:cNvCxnSpPr>
          <p:nvPr/>
        </p:nvCxnSpPr>
        <p:spPr>
          <a:xfrm flipV="1">
            <a:off x="8380315" y="4038978"/>
            <a:ext cx="1243292" cy="62424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直線矢印コネクタ 1113">
            <a:extLst>
              <a:ext uri="{FF2B5EF4-FFF2-40B4-BE49-F238E27FC236}">
                <a16:creationId xmlns:a16="http://schemas.microsoft.com/office/drawing/2014/main" id="{97156C82-FE57-AEE9-FF75-FDF38B29F234}"/>
              </a:ext>
            </a:extLst>
          </p:cNvPr>
          <p:cNvCxnSpPr>
            <a:cxnSpLocks/>
          </p:cNvCxnSpPr>
          <p:nvPr/>
        </p:nvCxnSpPr>
        <p:spPr>
          <a:xfrm flipV="1">
            <a:off x="8380315" y="4648066"/>
            <a:ext cx="1254032" cy="63226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線矢印コネクタ 1114">
            <a:extLst>
              <a:ext uri="{FF2B5EF4-FFF2-40B4-BE49-F238E27FC236}">
                <a16:creationId xmlns:a16="http://schemas.microsoft.com/office/drawing/2014/main" id="{4C85E558-F1D2-9DB8-2332-A4475C4D9244}"/>
              </a:ext>
            </a:extLst>
          </p:cNvPr>
          <p:cNvCxnSpPr>
            <a:cxnSpLocks/>
          </p:cNvCxnSpPr>
          <p:nvPr/>
        </p:nvCxnSpPr>
        <p:spPr>
          <a:xfrm flipV="1">
            <a:off x="8380315" y="4648066"/>
            <a:ext cx="1254032" cy="1515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直線矢印コネクタ 1115">
            <a:extLst>
              <a:ext uri="{FF2B5EF4-FFF2-40B4-BE49-F238E27FC236}">
                <a16:creationId xmlns:a16="http://schemas.microsoft.com/office/drawing/2014/main" id="{E62E7543-2AD7-FD0C-0EA1-B7EA77A91993}"/>
              </a:ext>
            </a:extLst>
          </p:cNvPr>
          <p:cNvCxnSpPr>
            <a:cxnSpLocks/>
          </p:cNvCxnSpPr>
          <p:nvPr/>
        </p:nvCxnSpPr>
        <p:spPr>
          <a:xfrm flipV="1">
            <a:off x="8380315" y="5257154"/>
            <a:ext cx="1248662" cy="2317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直線矢印コネクタ 1116">
            <a:extLst>
              <a:ext uri="{FF2B5EF4-FFF2-40B4-BE49-F238E27FC236}">
                <a16:creationId xmlns:a16="http://schemas.microsoft.com/office/drawing/2014/main" id="{E373C358-E36F-4E0C-37E6-90193FDDC3FB}"/>
              </a:ext>
            </a:extLst>
          </p:cNvPr>
          <p:cNvCxnSpPr>
            <a:cxnSpLocks/>
          </p:cNvCxnSpPr>
          <p:nvPr/>
        </p:nvCxnSpPr>
        <p:spPr>
          <a:xfrm>
            <a:off x="8380315" y="5280333"/>
            <a:ext cx="1264770" cy="5859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線矢印コネクタ 1117">
            <a:extLst>
              <a:ext uri="{FF2B5EF4-FFF2-40B4-BE49-F238E27FC236}">
                <a16:creationId xmlns:a16="http://schemas.microsoft.com/office/drawing/2014/main" id="{0DA9E00B-AC3B-9548-CF5C-A91C0A370D68}"/>
              </a:ext>
            </a:extLst>
          </p:cNvPr>
          <p:cNvCxnSpPr>
            <a:cxnSpLocks/>
          </p:cNvCxnSpPr>
          <p:nvPr/>
        </p:nvCxnSpPr>
        <p:spPr>
          <a:xfrm flipV="1">
            <a:off x="8380314" y="3429890"/>
            <a:ext cx="1259402" cy="24675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直線矢印コネクタ 1118">
            <a:extLst>
              <a:ext uri="{FF2B5EF4-FFF2-40B4-BE49-F238E27FC236}">
                <a16:creationId xmlns:a16="http://schemas.microsoft.com/office/drawing/2014/main" id="{4A64DBA7-8C65-DE6F-4C2F-70B03C3C16E4}"/>
              </a:ext>
            </a:extLst>
          </p:cNvPr>
          <p:cNvCxnSpPr>
            <a:cxnSpLocks/>
          </p:cNvCxnSpPr>
          <p:nvPr/>
        </p:nvCxnSpPr>
        <p:spPr>
          <a:xfrm flipV="1">
            <a:off x="8380314" y="4038978"/>
            <a:ext cx="1243293" cy="185846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直線矢印コネクタ 1119">
            <a:extLst>
              <a:ext uri="{FF2B5EF4-FFF2-40B4-BE49-F238E27FC236}">
                <a16:creationId xmlns:a16="http://schemas.microsoft.com/office/drawing/2014/main" id="{3D26F2EB-562D-8EF3-1B83-54FEC2D15BE6}"/>
              </a:ext>
            </a:extLst>
          </p:cNvPr>
          <p:cNvCxnSpPr>
            <a:cxnSpLocks/>
          </p:cNvCxnSpPr>
          <p:nvPr/>
        </p:nvCxnSpPr>
        <p:spPr>
          <a:xfrm flipV="1">
            <a:off x="8380314" y="4648066"/>
            <a:ext cx="1254033" cy="124937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線矢印コネクタ 1120">
            <a:extLst>
              <a:ext uri="{FF2B5EF4-FFF2-40B4-BE49-F238E27FC236}">
                <a16:creationId xmlns:a16="http://schemas.microsoft.com/office/drawing/2014/main" id="{401CB21B-7D33-8084-E979-865EC76C72F6}"/>
              </a:ext>
            </a:extLst>
          </p:cNvPr>
          <p:cNvCxnSpPr>
            <a:cxnSpLocks/>
          </p:cNvCxnSpPr>
          <p:nvPr/>
        </p:nvCxnSpPr>
        <p:spPr>
          <a:xfrm flipV="1">
            <a:off x="8380314" y="5257154"/>
            <a:ext cx="1248663" cy="64028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0F2F9EB6-8454-5B4D-2814-BEEF426E98F0}"/>
              </a:ext>
            </a:extLst>
          </p:cNvPr>
          <p:cNvCxnSpPr>
            <a:cxnSpLocks/>
          </p:cNvCxnSpPr>
          <p:nvPr/>
        </p:nvCxnSpPr>
        <p:spPr>
          <a:xfrm flipV="1">
            <a:off x="8380314" y="5866242"/>
            <a:ext cx="1264771" cy="3120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89FACD92-FA48-2E4C-FDDE-B64B5CFF6658}"/>
              </a:ext>
            </a:extLst>
          </p:cNvPr>
          <p:cNvCxnSpPr>
            <a:cxnSpLocks/>
          </p:cNvCxnSpPr>
          <p:nvPr/>
        </p:nvCxnSpPr>
        <p:spPr>
          <a:xfrm>
            <a:off x="6453969" y="3427219"/>
            <a:ext cx="1259399" cy="89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7AEA884F-E7F7-5771-577E-0E35311C1C5F}"/>
              </a:ext>
            </a:extLst>
          </p:cNvPr>
          <p:cNvCxnSpPr>
            <a:cxnSpLocks/>
          </p:cNvCxnSpPr>
          <p:nvPr/>
        </p:nvCxnSpPr>
        <p:spPr>
          <a:xfrm flipV="1">
            <a:off x="6453968" y="3428109"/>
            <a:ext cx="1259400" cy="61622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3227ADE-6285-345B-B12A-AE3EC7F7E043}"/>
              </a:ext>
            </a:extLst>
          </p:cNvPr>
          <p:cNvCxnSpPr>
            <a:cxnSpLocks/>
          </p:cNvCxnSpPr>
          <p:nvPr/>
        </p:nvCxnSpPr>
        <p:spPr>
          <a:xfrm>
            <a:off x="6453969" y="3427219"/>
            <a:ext cx="1243290" cy="60997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789B349C-B00B-8570-8049-FF4C3D1F4A12}"/>
              </a:ext>
            </a:extLst>
          </p:cNvPr>
          <p:cNvCxnSpPr>
            <a:cxnSpLocks/>
          </p:cNvCxnSpPr>
          <p:nvPr/>
        </p:nvCxnSpPr>
        <p:spPr>
          <a:xfrm>
            <a:off x="6453969" y="3427219"/>
            <a:ext cx="1254030" cy="121906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E89460D1-BE47-252D-EC18-E18E2C9136B7}"/>
              </a:ext>
            </a:extLst>
          </p:cNvPr>
          <p:cNvCxnSpPr>
            <a:cxnSpLocks/>
          </p:cNvCxnSpPr>
          <p:nvPr/>
        </p:nvCxnSpPr>
        <p:spPr>
          <a:xfrm>
            <a:off x="6453969" y="3427219"/>
            <a:ext cx="1248660" cy="182815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2EACF2B0-F672-898D-7F39-D0CEA65B916B}"/>
              </a:ext>
            </a:extLst>
          </p:cNvPr>
          <p:cNvCxnSpPr>
            <a:cxnSpLocks/>
          </p:cNvCxnSpPr>
          <p:nvPr/>
        </p:nvCxnSpPr>
        <p:spPr>
          <a:xfrm>
            <a:off x="6453969" y="3427219"/>
            <a:ext cx="1264768" cy="243724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3FBA00D0-7CEE-A76C-5EDA-8272329BF240}"/>
              </a:ext>
            </a:extLst>
          </p:cNvPr>
          <p:cNvCxnSpPr>
            <a:cxnSpLocks/>
          </p:cNvCxnSpPr>
          <p:nvPr/>
        </p:nvCxnSpPr>
        <p:spPr>
          <a:xfrm flipV="1">
            <a:off x="6453968" y="4037197"/>
            <a:ext cx="1243291" cy="71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直線矢印コネクタ 1129">
            <a:extLst>
              <a:ext uri="{FF2B5EF4-FFF2-40B4-BE49-F238E27FC236}">
                <a16:creationId xmlns:a16="http://schemas.microsoft.com/office/drawing/2014/main" id="{D9B35D33-6817-9190-DD1B-A6B50B02CE78}"/>
              </a:ext>
            </a:extLst>
          </p:cNvPr>
          <p:cNvCxnSpPr>
            <a:cxnSpLocks/>
          </p:cNvCxnSpPr>
          <p:nvPr/>
        </p:nvCxnSpPr>
        <p:spPr>
          <a:xfrm>
            <a:off x="6453968" y="4044330"/>
            <a:ext cx="1254031" cy="601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線矢印コネクタ 1130">
            <a:extLst>
              <a:ext uri="{FF2B5EF4-FFF2-40B4-BE49-F238E27FC236}">
                <a16:creationId xmlns:a16="http://schemas.microsoft.com/office/drawing/2014/main" id="{3C0C5016-6F5B-3CB5-9BD4-5DB763D78706}"/>
              </a:ext>
            </a:extLst>
          </p:cNvPr>
          <p:cNvCxnSpPr>
            <a:cxnSpLocks/>
          </p:cNvCxnSpPr>
          <p:nvPr/>
        </p:nvCxnSpPr>
        <p:spPr>
          <a:xfrm>
            <a:off x="6453968" y="4044330"/>
            <a:ext cx="1248661" cy="12110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直線矢印コネクタ 1131">
            <a:extLst>
              <a:ext uri="{FF2B5EF4-FFF2-40B4-BE49-F238E27FC236}">
                <a16:creationId xmlns:a16="http://schemas.microsoft.com/office/drawing/2014/main" id="{386F8541-CAFC-808E-0D8F-4EA38029815E}"/>
              </a:ext>
            </a:extLst>
          </p:cNvPr>
          <p:cNvCxnSpPr>
            <a:cxnSpLocks/>
          </p:cNvCxnSpPr>
          <p:nvPr/>
        </p:nvCxnSpPr>
        <p:spPr>
          <a:xfrm>
            <a:off x="6453968" y="4044330"/>
            <a:ext cx="1264769" cy="182013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直線矢印コネクタ 1132">
            <a:extLst>
              <a:ext uri="{FF2B5EF4-FFF2-40B4-BE49-F238E27FC236}">
                <a16:creationId xmlns:a16="http://schemas.microsoft.com/office/drawing/2014/main" id="{0A0C3C4C-F534-D930-F466-2775F4A4C30C}"/>
              </a:ext>
            </a:extLst>
          </p:cNvPr>
          <p:cNvCxnSpPr>
            <a:cxnSpLocks/>
          </p:cNvCxnSpPr>
          <p:nvPr/>
        </p:nvCxnSpPr>
        <p:spPr>
          <a:xfrm flipV="1">
            <a:off x="6453967" y="3428109"/>
            <a:ext cx="1259401" cy="12333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線矢印コネクタ 1133">
            <a:extLst>
              <a:ext uri="{FF2B5EF4-FFF2-40B4-BE49-F238E27FC236}">
                <a16:creationId xmlns:a16="http://schemas.microsoft.com/office/drawing/2014/main" id="{75029C6E-D41C-CD8C-05A3-536E276164DE}"/>
              </a:ext>
            </a:extLst>
          </p:cNvPr>
          <p:cNvCxnSpPr>
            <a:cxnSpLocks/>
          </p:cNvCxnSpPr>
          <p:nvPr/>
        </p:nvCxnSpPr>
        <p:spPr>
          <a:xfrm flipV="1">
            <a:off x="6453967" y="4037197"/>
            <a:ext cx="1243292" cy="62424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直線矢印コネクタ 1134">
            <a:extLst>
              <a:ext uri="{FF2B5EF4-FFF2-40B4-BE49-F238E27FC236}">
                <a16:creationId xmlns:a16="http://schemas.microsoft.com/office/drawing/2014/main" id="{FCB1C95F-7613-AA38-FDE3-C032640A7841}"/>
              </a:ext>
            </a:extLst>
          </p:cNvPr>
          <p:cNvCxnSpPr>
            <a:cxnSpLocks/>
          </p:cNvCxnSpPr>
          <p:nvPr/>
        </p:nvCxnSpPr>
        <p:spPr>
          <a:xfrm flipV="1">
            <a:off x="6453967" y="4646285"/>
            <a:ext cx="1254032" cy="63226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直線矢印コネクタ 1135">
            <a:extLst>
              <a:ext uri="{FF2B5EF4-FFF2-40B4-BE49-F238E27FC236}">
                <a16:creationId xmlns:a16="http://schemas.microsoft.com/office/drawing/2014/main" id="{7322767E-2A3A-442D-C50A-5667D528150A}"/>
              </a:ext>
            </a:extLst>
          </p:cNvPr>
          <p:cNvCxnSpPr>
            <a:cxnSpLocks/>
          </p:cNvCxnSpPr>
          <p:nvPr/>
        </p:nvCxnSpPr>
        <p:spPr>
          <a:xfrm flipV="1">
            <a:off x="6453967" y="4646285"/>
            <a:ext cx="1254032" cy="1515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線矢印コネクタ 1136">
            <a:extLst>
              <a:ext uri="{FF2B5EF4-FFF2-40B4-BE49-F238E27FC236}">
                <a16:creationId xmlns:a16="http://schemas.microsoft.com/office/drawing/2014/main" id="{1FFC018B-40B0-5E90-D7D2-0136BB0247FE}"/>
              </a:ext>
            </a:extLst>
          </p:cNvPr>
          <p:cNvCxnSpPr>
            <a:cxnSpLocks/>
          </p:cNvCxnSpPr>
          <p:nvPr/>
        </p:nvCxnSpPr>
        <p:spPr>
          <a:xfrm flipV="1">
            <a:off x="6453967" y="5255373"/>
            <a:ext cx="1248662" cy="2317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直線矢印コネクタ 1137">
            <a:extLst>
              <a:ext uri="{FF2B5EF4-FFF2-40B4-BE49-F238E27FC236}">
                <a16:creationId xmlns:a16="http://schemas.microsoft.com/office/drawing/2014/main" id="{1D868FBD-863D-EF8A-F1C0-C33F4F255026}"/>
              </a:ext>
            </a:extLst>
          </p:cNvPr>
          <p:cNvCxnSpPr>
            <a:cxnSpLocks/>
          </p:cNvCxnSpPr>
          <p:nvPr/>
        </p:nvCxnSpPr>
        <p:spPr>
          <a:xfrm>
            <a:off x="6453967" y="5278552"/>
            <a:ext cx="1264770" cy="5859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直線矢印コネクタ 1138">
            <a:extLst>
              <a:ext uri="{FF2B5EF4-FFF2-40B4-BE49-F238E27FC236}">
                <a16:creationId xmlns:a16="http://schemas.microsoft.com/office/drawing/2014/main" id="{F7DF6D87-E217-6923-6200-F0CA9CD0010C}"/>
              </a:ext>
            </a:extLst>
          </p:cNvPr>
          <p:cNvCxnSpPr>
            <a:cxnSpLocks/>
          </p:cNvCxnSpPr>
          <p:nvPr/>
        </p:nvCxnSpPr>
        <p:spPr>
          <a:xfrm flipV="1">
            <a:off x="6453966" y="3428109"/>
            <a:ext cx="1259402" cy="24675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線矢印コネクタ 1139">
            <a:extLst>
              <a:ext uri="{FF2B5EF4-FFF2-40B4-BE49-F238E27FC236}">
                <a16:creationId xmlns:a16="http://schemas.microsoft.com/office/drawing/2014/main" id="{D0D51407-1131-F20D-8157-C8073AD0ACA9}"/>
              </a:ext>
            </a:extLst>
          </p:cNvPr>
          <p:cNvCxnSpPr>
            <a:cxnSpLocks/>
          </p:cNvCxnSpPr>
          <p:nvPr/>
        </p:nvCxnSpPr>
        <p:spPr>
          <a:xfrm flipV="1">
            <a:off x="6453966" y="4037197"/>
            <a:ext cx="1243293" cy="185846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直線矢印コネクタ 1140">
            <a:extLst>
              <a:ext uri="{FF2B5EF4-FFF2-40B4-BE49-F238E27FC236}">
                <a16:creationId xmlns:a16="http://schemas.microsoft.com/office/drawing/2014/main" id="{F56979E3-9C73-9132-B6CD-7A54BF892A58}"/>
              </a:ext>
            </a:extLst>
          </p:cNvPr>
          <p:cNvCxnSpPr>
            <a:cxnSpLocks/>
          </p:cNvCxnSpPr>
          <p:nvPr/>
        </p:nvCxnSpPr>
        <p:spPr>
          <a:xfrm flipV="1">
            <a:off x="6453966" y="4646285"/>
            <a:ext cx="1254033" cy="124937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直線矢印コネクタ 1141">
            <a:extLst>
              <a:ext uri="{FF2B5EF4-FFF2-40B4-BE49-F238E27FC236}">
                <a16:creationId xmlns:a16="http://schemas.microsoft.com/office/drawing/2014/main" id="{F531D25A-6376-4242-0224-1EB11A6AF766}"/>
              </a:ext>
            </a:extLst>
          </p:cNvPr>
          <p:cNvCxnSpPr>
            <a:cxnSpLocks/>
          </p:cNvCxnSpPr>
          <p:nvPr/>
        </p:nvCxnSpPr>
        <p:spPr>
          <a:xfrm flipV="1">
            <a:off x="6453966" y="5255373"/>
            <a:ext cx="1248663" cy="64028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53A56860-0BCF-FC64-D929-ED0ACC9BC3BD}"/>
              </a:ext>
            </a:extLst>
          </p:cNvPr>
          <p:cNvCxnSpPr>
            <a:cxnSpLocks/>
          </p:cNvCxnSpPr>
          <p:nvPr/>
        </p:nvCxnSpPr>
        <p:spPr>
          <a:xfrm flipV="1">
            <a:off x="6453966" y="5864461"/>
            <a:ext cx="1264771" cy="3120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CEE10DFD-D9A8-A39C-5161-C74699C7D51D}"/>
              </a:ext>
            </a:extLst>
          </p:cNvPr>
          <p:cNvCxnSpPr>
            <a:cxnSpLocks/>
          </p:cNvCxnSpPr>
          <p:nvPr/>
        </p:nvCxnSpPr>
        <p:spPr>
          <a:xfrm>
            <a:off x="4392037" y="3429000"/>
            <a:ext cx="1259399" cy="89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直線矢印コネクタ 1144">
            <a:extLst>
              <a:ext uri="{FF2B5EF4-FFF2-40B4-BE49-F238E27FC236}">
                <a16:creationId xmlns:a16="http://schemas.microsoft.com/office/drawing/2014/main" id="{ED0DE3E2-5E77-1B70-65CC-0E5FCF0CABB0}"/>
              </a:ext>
            </a:extLst>
          </p:cNvPr>
          <p:cNvCxnSpPr>
            <a:cxnSpLocks/>
          </p:cNvCxnSpPr>
          <p:nvPr/>
        </p:nvCxnSpPr>
        <p:spPr>
          <a:xfrm flipV="1">
            <a:off x="4392036" y="3429890"/>
            <a:ext cx="1259400" cy="61622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直線矢印コネクタ 1145">
            <a:extLst>
              <a:ext uri="{FF2B5EF4-FFF2-40B4-BE49-F238E27FC236}">
                <a16:creationId xmlns:a16="http://schemas.microsoft.com/office/drawing/2014/main" id="{F82A5F0C-CA35-8D88-7A37-53EF2E3482AC}"/>
              </a:ext>
            </a:extLst>
          </p:cNvPr>
          <p:cNvCxnSpPr>
            <a:cxnSpLocks/>
          </p:cNvCxnSpPr>
          <p:nvPr/>
        </p:nvCxnSpPr>
        <p:spPr>
          <a:xfrm>
            <a:off x="4392037" y="3429000"/>
            <a:ext cx="1243290" cy="60997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直線矢印コネクタ 1146">
            <a:extLst>
              <a:ext uri="{FF2B5EF4-FFF2-40B4-BE49-F238E27FC236}">
                <a16:creationId xmlns:a16="http://schemas.microsoft.com/office/drawing/2014/main" id="{618F7402-3A8E-2653-AB1E-1C4965CF1AD9}"/>
              </a:ext>
            </a:extLst>
          </p:cNvPr>
          <p:cNvCxnSpPr>
            <a:cxnSpLocks/>
          </p:cNvCxnSpPr>
          <p:nvPr/>
        </p:nvCxnSpPr>
        <p:spPr>
          <a:xfrm>
            <a:off x="4392037" y="3429000"/>
            <a:ext cx="1254030" cy="121906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線矢印コネクタ 1147">
            <a:extLst>
              <a:ext uri="{FF2B5EF4-FFF2-40B4-BE49-F238E27FC236}">
                <a16:creationId xmlns:a16="http://schemas.microsoft.com/office/drawing/2014/main" id="{050AD203-08BC-D9C9-230B-1226F0D9F491}"/>
              </a:ext>
            </a:extLst>
          </p:cNvPr>
          <p:cNvCxnSpPr>
            <a:cxnSpLocks/>
          </p:cNvCxnSpPr>
          <p:nvPr/>
        </p:nvCxnSpPr>
        <p:spPr>
          <a:xfrm>
            <a:off x="4392037" y="3429000"/>
            <a:ext cx="1248660" cy="182815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直線矢印コネクタ 1148">
            <a:extLst>
              <a:ext uri="{FF2B5EF4-FFF2-40B4-BE49-F238E27FC236}">
                <a16:creationId xmlns:a16="http://schemas.microsoft.com/office/drawing/2014/main" id="{59606104-9DF4-A612-4DCF-0E399CC440DD}"/>
              </a:ext>
            </a:extLst>
          </p:cNvPr>
          <p:cNvCxnSpPr>
            <a:cxnSpLocks/>
          </p:cNvCxnSpPr>
          <p:nvPr/>
        </p:nvCxnSpPr>
        <p:spPr>
          <a:xfrm>
            <a:off x="4392037" y="3429000"/>
            <a:ext cx="1264768" cy="243724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0" name="直線矢印コネクタ 1149">
            <a:extLst>
              <a:ext uri="{FF2B5EF4-FFF2-40B4-BE49-F238E27FC236}">
                <a16:creationId xmlns:a16="http://schemas.microsoft.com/office/drawing/2014/main" id="{BAB73970-B853-360C-AD1B-BBD7341B8291}"/>
              </a:ext>
            </a:extLst>
          </p:cNvPr>
          <p:cNvCxnSpPr>
            <a:cxnSpLocks/>
          </p:cNvCxnSpPr>
          <p:nvPr/>
        </p:nvCxnSpPr>
        <p:spPr>
          <a:xfrm flipV="1">
            <a:off x="4392036" y="4038978"/>
            <a:ext cx="1243291" cy="71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線矢印コネクタ 1150">
            <a:extLst>
              <a:ext uri="{FF2B5EF4-FFF2-40B4-BE49-F238E27FC236}">
                <a16:creationId xmlns:a16="http://schemas.microsoft.com/office/drawing/2014/main" id="{7E13586A-AF50-969E-6B3F-795B09525B78}"/>
              </a:ext>
            </a:extLst>
          </p:cNvPr>
          <p:cNvCxnSpPr>
            <a:cxnSpLocks/>
          </p:cNvCxnSpPr>
          <p:nvPr/>
        </p:nvCxnSpPr>
        <p:spPr>
          <a:xfrm>
            <a:off x="4392036" y="4046111"/>
            <a:ext cx="1254031" cy="601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2" name="直線矢印コネクタ 1151">
            <a:extLst>
              <a:ext uri="{FF2B5EF4-FFF2-40B4-BE49-F238E27FC236}">
                <a16:creationId xmlns:a16="http://schemas.microsoft.com/office/drawing/2014/main" id="{8204B15A-7389-DDC7-7F6C-716478BF4921}"/>
              </a:ext>
            </a:extLst>
          </p:cNvPr>
          <p:cNvCxnSpPr>
            <a:cxnSpLocks/>
          </p:cNvCxnSpPr>
          <p:nvPr/>
        </p:nvCxnSpPr>
        <p:spPr>
          <a:xfrm>
            <a:off x="4392036" y="4046111"/>
            <a:ext cx="1248661" cy="12110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3" name="直線矢印コネクタ 1152">
            <a:extLst>
              <a:ext uri="{FF2B5EF4-FFF2-40B4-BE49-F238E27FC236}">
                <a16:creationId xmlns:a16="http://schemas.microsoft.com/office/drawing/2014/main" id="{175CC307-7AE7-4C41-45AA-45896AF347D9}"/>
              </a:ext>
            </a:extLst>
          </p:cNvPr>
          <p:cNvCxnSpPr>
            <a:cxnSpLocks/>
          </p:cNvCxnSpPr>
          <p:nvPr/>
        </p:nvCxnSpPr>
        <p:spPr>
          <a:xfrm>
            <a:off x="4392036" y="4046111"/>
            <a:ext cx="1264769" cy="182013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線矢印コネクタ 1153">
            <a:extLst>
              <a:ext uri="{FF2B5EF4-FFF2-40B4-BE49-F238E27FC236}">
                <a16:creationId xmlns:a16="http://schemas.microsoft.com/office/drawing/2014/main" id="{B9F3EAB8-B94D-2B12-5871-ED6926B624A5}"/>
              </a:ext>
            </a:extLst>
          </p:cNvPr>
          <p:cNvCxnSpPr>
            <a:cxnSpLocks/>
          </p:cNvCxnSpPr>
          <p:nvPr/>
        </p:nvCxnSpPr>
        <p:spPr>
          <a:xfrm flipV="1">
            <a:off x="4392035" y="3429890"/>
            <a:ext cx="1259401" cy="12333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5" name="直線矢印コネクタ 1154">
            <a:extLst>
              <a:ext uri="{FF2B5EF4-FFF2-40B4-BE49-F238E27FC236}">
                <a16:creationId xmlns:a16="http://schemas.microsoft.com/office/drawing/2014/main" id="{165C45A8-0836-9C88-D63A-46B19B7D8288}"/>
              </a:ext>
            </a:extLst>
          </p:cNvPr>
          <p:cNvCxnSpPr>
            <a:cxnSpLocks/>
          </p:cNvCxnSpPr>
          <p:nvPr/>
        </p:nvCxnSpPr>
        <p:spPr>
          <a:xfrm flipV="1">
            <a:off x="4392035" y="4038978"/>
            <a:ext cx="1243292" cy="62424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6" name="直線矢印コネクタ 1155">
            <a:extLst>
              <a:ext uri="{FF2B5EF4-FFF2-40B4-BE49-F238E27FC236}">
                <a16:creationId xmlns:a16="http://schemas.microsoft.com/office/drawing/2014/main" id="{918224DC-C72E-0A03-478E-08C2CF8FFFB3}"/>
              </a:ext>
            </a:extLst>
          </p:cNvPr>
          <p:cNvCxnSpPr>
            <a:cxnSpLocks/>
          </p:cNvCxnSpPr>
          <p:nvPr/>
        </p:nvCxnSpPr>
        <p:spPr>
          <a:xfrm flipV="1">
            <a:off x="4392035" y="4648066"/>
            <a:ext cx="1254032" cy="63226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線矢印コネクタ 1156">
            <a:extLst>
              <a:ext uri="{FF2B5EF4-FFF2-40B4-BE49-F238E27FC236}">
                <a16:creationId xmlns:a16="http://schemas.microsoft.com/office/drawing/2014/main" id="{059D0E46-0EB6-23AA-B7E4-56D64C0B4ACA}"/>
              </a:ext>
            </a:extLst>
          </p:cNvPr>
          <p:cNvCxnSpPr>
            <a:cxnSpLocks/>
          </p:cNvCxnSpPr>
          <p:nvPr/>
        </p:nvCxnSpPr>
        <p:spPr>
          <a:xfrm flipV="1">
            <a:off x="4392035" y="4648066"/>
            <a:ext cx="1254032" cy="1515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8" name="直線矢印コネクタ 1157">
            <a:extLst>
              <a:ext uri="{FF2B5EF4-FFF2-40B4-BE49-F238E27FC236}">
                <a16:creationId xmlns:a16="http://schemas.microsoft.com/office/drawing/2014/main" id="{F5B55981-75E2-87A9-FF8E-AEE52EE4157D}"/>
              </a:ext>
            </a:extLst>
          </p:cNvPr>
          <p:cNvCxnSpPr>
            <a:cxnSpLocks/>
          </p:cNvCxnSpPr>
          <p:nvPr/>
        </p:nvCxnSpPr>
        <p:spPr>
          <a:xfrm flipV="1">
            <a:off x="4392035" y="5257154"/>
            <a:ext cx="1248662" cy="2317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9" name="直線矢印コネクタ 1158">
            <a:extLst>
              <a:ext uri="{FF2B5EF4-FFF2-40B4-BE49-F238E27FC236}">
                <a16:creationId xmlns:a16="http://schemas.microsoft.com/office/drawing/2014/main" id="{52E245C3-ECBD-9CD8-BAA3-1FB5B983C433}"/>
              </a:ext>
            </a:extLst>
          </p:cNvPr>
          <p:cNvCxnSpPr>
            <a:cxnSpLocks/>
          </p:cNvCxnSpPr>
          <p:nvPr/>
        </p:nvCxnSpPr>
        <p:spPr>
          <a:xfrm>
            <a:off x="4392035" y="5280333"/>
            <a:ext cx="1264770" cy="5859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線矢印コネクタ 1159">
            <a:extLst>
              <a:ext uri="{FF2B5EF4-FFF2-40B4-BE49-F238E27FC236}">
                <a16:creationId xmlns:a16="http://schemas.microsoft.com/office/drawing/2014/main" id="{05513E63-3E03-0FB9-8B01-10C75FC27F52}"/>
              </a:ext>
            </a:extLst>
          </p:cNvPr>
          <p:cNvCxnSpPr>
            <a:cxnSpLocks/>
          </p:cNvCxnSpPr>
          <p:nvPr/>
        </p:nvCxnSpPr>
        <p:spPr>
          <a:xfrm flipV="1">
            <a:off x="4392034" y="3429890"/>
            <a:ext cx="1259402" cy="24675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1" name="直線矢印コネクタ 1160">
            <a:extLst>
              <a:ext uri="{FF2B5EF4-FFF2-40B4-BE49-F238E27FC236}">
                <a16:creationId xmlns:a16="http://schemas.microsoft.com/office/drawing/2014/main" id="{9A8D2DC7-2069-8C53-50BF-448A879D5B6C}"/>
              </a:ext>
            </a:extLst>
          </p:cNvPr>
          <p:cNvCxnSpPr>
            <a:cxnSpLocks/>
          </p:cNvCxnSpPr>
          <p:nvPr/>
        </p:nvCxnSpPr>
        <p:spPr>
          <a:xfrm flipV="1">
            <a:off x="4392034" y="4038978"/>
            <a:ext cx="1243293" cy="185846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直線矢印コネクタ 1161">
            <a:extLst>
              <a:ext uri="{FF2B5EF4-FFF2-40B4-BE49-F238E27FC236}">
                <a16:creationId xmlns:a16="http://schemas.microsoft.com/office/drawing/2014/main" id="{DE26278D-271A-43B8-549B-D2EE632CE288}"/>
              </a:ext>
            </a:extLst>
          </p:cNvPr>
          <p:cNvCxnSpPr>
            <a:cxnSpLocks/>
          </p:cNvCxnSpPr>
          <p:nvPr/>
        </p:nvCxnSpPr>
        <p:spPr>
          <a:xfrm flipV="1">
            <a:off x="4392034" y="4648066"/>
            <a:ext cx="1254033" cy="124937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線矢印コネクタ 1162">
            <a:extLst>
              <a:ext uri="{FF2B5EF4-FFF2-40B4-BE49-F238E27FC236}">
                <a16:creationId xmlns:a16="http://schemas.microsoft.com/office/drawing/2014/main" id="{36DC148D-2B24-CDCD-8CF0-B457F231F1AC}"/>
              </a:ext>
            </a:extLst>
          </p:cNvPr>
          <p:cNvCxnSpPr>
            <a:cxnSpLocks/>
          </p:cNvCxnSpPr>
          <p:nvPr/>
        </p:nvCxnSpPr>
        <p:spPr>
          <a:xfrm flipV="1">
            <a:off x="4392034" y="5257154"/>
            <a:ext cx="1248663" cy="64028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4" name="直線矢印コネクタ 1163">
            <a:extLst>
              <a:ext uri="{FF2B5EF4-FFF2-40B4-BE49-F238E27FC236}">
                <a16:creationId xmlns:a16="http://schemas.microsoft.com/office/drawing/2014/main" id="{5869C23D-DF76-39A0-634E-B022FCCABB97}"/>
              </a:ext>
            </a:extLst>
          </p:cNvPr>
          <p:cNvCxnSpPr>
            <a:cxnSpLocks/>
          </p:cNvCxnSpPr>
          <p:nvPr/>
        </p:nvCxnSpPr>
        <p:spPr>
          <a:xfrm flipV="1">
            <a:off x="4392034" y="5866242"/>
            <a:ext cx="1264771" cy="3120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 descr="QR コード&#10;&#10;AI 生成コンテンツは誤りを含む可能性があります。">
            <a:extLst>
              <a:ext uri="{FF2B5EF4-FFF2-40B4-BE49-F238E27FC236}">
                <a16:creationId xmlns:a16="http://schemas.microsoft.com/office/drawing/2014/main" id="{7BCF72FB-E92E-6122-9898-0D5226264B2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6069724"/>
            <a:ext cx="788276" cy="7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9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B050A-F94A-EC69-B981-8C0F4D08F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23D3FBA6-31D8-D0C3-6571-43C2AAA6F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1" y="536984"/>
            <a:ext cx="6574731" cy="716084"/>
          </a:xfrm>
        </p:spPr>
        <p:txBody>
          <a:bodyPr rtlCol="0"/>
          <a:lstStyle/>
          <a:p>
            <a:pPr rtl="0"/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ビジネスデータサイエンス学科</a:t>
            </a:r>
            <a:endParaRPr lang="ja-JP" altLang="en-US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A248A76-447B-CB53-D4E7-CBD834F42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ja-JP" smtClean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pPr rtl="0"/>
              <a:t>8</a:t>
            </a:fld>
            <a:endParaRPr lang="ja-JP" altLang="en-US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50AF15EA-2DD4-0FB4-C2C2-22204FE59A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9371" y="1253068"/>
            <a:ext cx="10791589" cy="1234220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大学では、複雑なバージョンを解いている。</a:t>
            </a:r>
            <a:endParaRPr lang="en-US" altLang="ja-JP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grpSp>
        <p:nvGrpSpPr>
          <p:cNvPr id="1173" name="グループ化 1172">
            <a:extLst>
              <a:ext uri="{FF2B5EF4-FFF2-40B4-BE49-F238E27FC236}">
                <a16:creationId xmlns:a16="http://schemas.microsoft.com/office/drawing/2014/main" id="{D9FEEE99-1C8C-02C8-9F48-AF6DFE5FAB2B}"/>
              </a:ext>
            </a:extLst>
          </p:cNvPr>
          <p:cNvGrpSpPr/>
          <p:nvPr/>
        </p:nvGrpSpPr>
        <p:grpSpPr>
          <a:xfrm>
            <a:off x="1277599" y="1969152"/>
            <a:ext cx="9635132" cy="4320000"/>
            <a:chOff x="649735" y="1960603"/>
            <a:chExt cx="9635132" cy="4320000"/>
          </a:xfrm>
        </p:grpSpPr>
        <p:pic>
          <p:nvPicPr>
            <p:cNvPr id="1168" name="図 1167">
              <a:extLst>
                <a:ext uri="{FF2B5EF4-FFF2-40B4-BE49-F238E27FC236}">
                  <a16:creationId xmlns:a16="http://schemas.microsoft.com/office/drawing/2014/main" id="{80F2A755-8C4D-604F-85D5-73FAE14C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0856" y="1960603"/>
              <a:ext cx="3234011" cy="4320000"/>
            </a:xfrm>
            <a:prstGeom prst="rect">
              <a:avLst/>
            </a:prstGeom>
          </p:spPr>
        </p:pic>
        <p:pic>
          <p:nvPicPr>
            <p:cNvPr id="1170" name="図 1169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D603522-9173-55CB-69FA-E18010F14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735" y="1960603"/>
              <a:ext cx="2443065" cy="4320000"/>
            </a:xfrm>
            <a:prstGeom prst="rect">
              <a:avLst/>
            </a:prstGeom>
          </p:spPr>
        </p:pic>
        <p:pic>
          <p:nvPicPr>
            <p:cNvPr id="1172" name="図 1171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00E91549-614E-D043-27B9-027705C57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48524" y="1960603"/>
              <a:ext cx="3446608" cy="4320000"/>
            </a:xfrm>
            <a:prstGeom prst="rect">
              <a:avLst/>
            </a:prstGeom>
          </p:spPr>
        </p:pic>
      </p:grpSp>
      <p:pic>
        <p:nvPicPr>
          <p:cNvPr id="2" name="図 1" descr="QR コード&#10;&#10;AI 生成コンテンツは誤りを含む可能性があります。">
            <a:extLst>
              <a:ext uri="{FF2B5EF4-FFF2-40B4-BE49-F238E27FC236}">
                <a16:creationId xmlns:a16="http://schemas.microsoft.com/office/drawing/2014/main" id="{5B91F0D7-87C9-C3BE-9EC7-FCA24E3DA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69724"/>
            <a:ext cx="788276" cy="7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29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2AE57-57A6-6838-BC87-0C4616EF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8CCF519-2BFA-5EEC-85A6-1029DAD5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1" y="536984"/>
            <a:ext cx="6574731" cy="716084"/>
          </a:xfrm>
        </p:spPr>
        <p:txBody>
          <a:bodyPr rtlCol="0"/>
          <a:lstStyle/>
          <a:p>
            <a:pPr rtl="0"/>
            <a:r>
              <a:rPr lang="ja-JP" altLang="en-US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ビジネスデータサイエンス学科</a:t>
            </a:r>
            <a:endParaRPr lang="ja-JP" altLang="en-US" b="1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3C90BF2-B8C1-CD20-0897-0BB015C81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ja-JP" smtClean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pPr rtl="0"/>
              <a:t>9</a:t>
            </a:fld>
            <a:endParaRPr lang="ja-JP" altLang="en-US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80D49D3E-F601-FE80-8CBC-DB40D2729C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9371" y="1253067"/>
            <a:ext cx="10791589" cy="560493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US" altLang="ja-JP" sz="2400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Q. </a:t>
            </a:r>
            <a:r>
              <a:rPr lang="ja-JP" altLang="en-US" sz="2400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みなさん、どの</a:t>
            </a:r>
            <a:r>
              <a:rPr lang="en-US" altLang="ja-JP" sz="2400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AI</a:t>
            </a:r>
            <a:r>
              <a:rPr lang="ja-JP" altLang="en-US" sz="2400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使ってますか</a:t>
            </a:r>
            <a:r>
              <a:rPr lang="en-US" altLang="ja-JP" sz="2400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??</a:t>
            </a:r>
          </a:p>
          <a:p>
            <a:pPr marL="914400" lvl="1" indent="-457200">
              <a:buAutoNum type="arabicPeriod"/>
            </a:pPr>
            <a:r>
              <a:rPr lang="en-US" altLang="ja-JP" sz="2000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ChatGPT</a:t>
            </a:r>
          </a:p>
          <a:p>
            <a:pPr marL="914400" lvl="1" indent="-457200">
              <a:buAutoNum type="arabicPeriod"/>
            </a:pPr>
            <a:r>
              <a:rPr lang="en-US" altLang="ja-JP" sz="2000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Gemini</a:t>
            </a:r>
          </a:p>
          <a:p>
            <a:pPr marL="914400" lvl="1" indent="-457200">
              <a:buAutoNum type="arabicPeriod"/>
            </a:pPr>
            <a:r>
              <a:rPr lang="en-US" altLang="ja-JP" sz="2000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Claude</a:t>
            </a:r>
          </a:p>
          <a:p>
            <a:pPr marL="914400" lvl="1" indent="-457200">
              <a:buAutoNum type="arabicPeriod"/>
            </a:pPr>
            <a:r>
              <a:rPr lang="ja-JP" altLang="en-US" sz="200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他のツール</a:t>
            </a:r>
            <a:endParaRPr lang="en-US" altLang="ja-JP" sz="2000" dirty="0">
              <a:latin typeface="M PLUS 1p" panose="020B0502020203020207" pitchFamily="34" charset="-128"/>
              <a:ea typeface="M PLUS 1p" panose="020B0502020203020207" pitchFamily="34" charset="-128"/>
              <a:cs typeface="M PLUS 1p" panose="020B0502020203020207" pitchFamily="34" charset="-128"/>
            </a:endParaRPr>
          </a:p>
        </p:txBody>
      </p:sp>
      <p:pic>
        <p:nvPicPr>
          <p:cNvPr id="2" name="図 1" descr="人, 屋内, 衣類, 若い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BEF782E-E1D8-ACC0-1C9A-25E552817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040" y="5297621"/>
            <a:ext cx="1397762" cy="1404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3C1BBE71-F180-1B5F-9F2B-B362AD7D25DE}"/>
              </a:ext>
            </a:extLst>
          </p:cNvPr>
          <p:cNvSpPr/>
          <p:nvPr/>
        </p:nvSpPr>
        <p:spPr>
          <a:xfrm>
            <a:off x="2314535" y="5022473"/>
            <a:ext cx="7778663" cy="1164920"/>
          </a:xfrm>
          <a:prstGeom prst="wedgeRoundRectCallout">
            <a:avLst>
              <a:gd name="adj1" fmla="val 49537"/>
              <a:gd name="adj2" fmla="val 78629"/>
              <a:gd name="adj3" fmla="val 1666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僕は、</a:t>
            </a:r>
            <a:r>
              <a:rPr kumimoji="1" lang="en-US" altLang="ja-JP" sz="2400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ChatGPT</a:t>
            </a:r>
            <a:r>
              <a:rPr kumimoji="1" lang="ja-JP" altLang="en-US" sz="2400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と</a:t>
            </a:r>
            <a:r>
              <a:rPr kumimoji="1" lang="en-US" altLang="ja-JP" sz="2400" b="1" dirty="0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Claude</a:t>
            </a:r>
            <a:r>
              <a:rPr kumimoji="1" lang="ja-JP" altLang="en-US" sz="2400" b="1">
                <a:latin typeface="M PLUS 1p" panose="020B0502020203020207" pitchFamily="34" charset="-128"/>
                <a:ea typeface="M PLUS 1p" panose="020B0502020203020207" pitchFamily="34" charset="-128"/>
                <a:cs typeface="M PLUS 1p" panose="020B0502020203020207" pitchFamily="34" charset="-128"/>
              </a:rPr>
              <a:t>使ってます！</a:t>
            </a:r>
          </a:p>
        </p:txBody>
      </p:sp>
      <p:pic>
        <p:nvPicPr>
          <p:cNvPr id="5124" name="Picture 4" descr="生成AIって何？今までのAIと何が違う？ - エクスチュア株式会社ブログ">
            <a:extLst>
              <a:ext uri="{FF2B5EF4-FFF2-40B4-BE49-F238E27FC236}">
                <a16:creationId xmlns:a16="http://schemas.microsoft.com/office/drawing/2014/main" id="{4FF8A2EF-3AEA-D328-358F-A840B61C7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024" y="1436874"/>
            <a:ext cx="5145936" cy="312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 descr="QR コード&#10;&#10;AI 生成コンテンツは誤りを含む可能性があります。">
            <a:extLst>
              <a:ext uri="{FF2B5EF4-FFF2-40B4-BE49-F238E27FC236}">
                <a16:creationId xmlns:a16="http://schemas.microsoft.com/office/drawing/2014/main" id="{57863CFE-5EA6-9769-477F-054B30B2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69724"/>
            <a:ext cx="788276" cy="7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54609"/>
      </p:ext>
    </p:extLst>
  </p:cSld>
  <p:clrMapOvr>
    <a:masterClrMapping/>
  </p:clrMapOvr>
</p:sld>
</file>

<file path=ppt/theme/theme1.xml><?xml version="1.0" encoding="utf-8"?>
<a:theme xmlns:a="http://schemas.openxmlformats.org/drawingml/2006/main" name="ベルリン">
  <a:themeElements>
    <a:clrScheme name="TM11161285">
      <a:dk1>
        <a:srgbClr val="000000"/>
      </a:dk1>
      <a:lt1>
        <a:srgbClr val="FFFFFF"/>
      </a:lt1>
      <a:dk2>
        <a:srgbClr val="445469"/>
      </a:dk2>
      <a:lt2>
        <a:srgbClr val="E7E6E6"/>
      </a:lt2>
      <a:accent1>
        <a:srgbClr val="F0829B"/>
      </a:accent1>
      <a:accent2>
        <a:srgbClr val="F83249"/>
      </a:accent2>
      <a:accent3>
        <a:srgbClr val="F6BF0E"/>
      </a:accent3>
      <a:accent4>
        <a:srgbClr val="F3EEF2"/>
      </a:accent4>
      <a:accent5>
        <a:srgbClr val="2C46FB"/>
      </a:accent5>
      <a:accent6>
        <a:srgbClr val="FE9201"/>
      </a:accent6>
      <a:hlink>
        <a:srgbClr val="FFD53E"/>
      </a:hlink>
      <a:folHlink>
        <a:srgbClr val="FCC77E"/>
      </a:folHlink>
    </a:clrScheme>
    <a:fontScheme name="Century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ビッグ ボールド プレゼンテーション" id="{CDD1C621-745D-EE47-9DFC-8A71B1FFFE04}" vid="{2BB82455-8FA6-404C-923A-3671B1578DA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0F9548-B8AC-4D42-9765-A5CD9A25F5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C9B6E4-47D3-464E-8364-AD7B35DA4B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8C71B42-4016-428B-9745-27057802D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ベルリン</Template>
  <TotalTime>11374</TotalTime>
  <Words>719</Words>
  <Application>Microsoft Macintosh PowerPoint</Application>
  <PresentationFormat>ワイド画面</PresentationFormat>
  <Paragraphs>179</Paragraphs>
  <Slides>18</Slides>
  <Notes>18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2" baseType="lpstr">
      <vt:lpstr>M PLUS 1p</vt:lpstr>
      <vt:lpstr>Meiryo UI</vt:lpstr>
      <vt:lpstr>Arial</vt:lpstr>
      <vt:lpstr>ベルリン</vt:lpstr>
      <vt:lpstr>中附中１年生 理工学部訪問</vt:lpstr>
      <vt:lpstr>議題</vt:lpstr>
      <vt:lpstr>自己紹介</vt:lpstr>
      <vt:lpstr>ビジネスデータサイエンス学科</vt:lpstr>
      <vt:lpstr>ビジネスデータサイエンス学科</vt:lpstr>
      <vt:lpstr>ビジネスデータサイエンス学科</vt:lpstr>
      <vt:lpstr>ビジネスデータサイエンス学科</vt:lpstr>
      <vt:lpstr>ビジネスデータサイエンス学科</vt:lpstr>
      <vt:lpstr>ビジネスデータサイエンス学科</vt:lpstr>
      <vt:lpstr>ビジネスデータサイエンス学科</vt:lpstr>
      <vt:lpstr>ビジネスデータサイエンス学科</vt:lpstr>
      <vt:lpstr>理系の魅力</vt:lpstr>
      <vt:lpstr>理系の魅力</vt:lpstr>
      <vt:lpstr>理系の魅力</vt:lpstr>
      <vt:lpstr>理系の魅力</vt:lpstr>
      <vt:lpstr>理系の魅力</vt:lpstr>
      <vt:lpstr>研究の楽しさ・魅力</vt:lpstr>
      <vt:lpstr>ご清聴ありがとうございました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高木　悠人</dc:creator>
  <cp:lastModifiedBy>高木　悠人</cp:lastModifiedBy>
  <cp:revision>89</cp:revision>
  <dcterms:created xsi:type="dcterms:W3CDTF">2025-09-04T11:46:21Z</dcterms:created>
  <dcterms:modified xsi:type="dcterms:W3CDTF">2025-10-20T00:01:01Z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